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574" r:id="rId6"/>
    <p:sldId id="575" r:id="rId7"/>
    <p:sldId id="576" r:id="rId8"/>
    <p:sldId id="577" r:id="rId9"/>
    <p:sldId id="578" r:id="rId10"/>
    <p:sldId id="579" r:id="rId11"/>
    <p:sldId id="525" r:id="rId12"/>
    <p:sldId id="580" r:id="rId13"/>
    <p:sldId id="304" r:id="rId14"/>
  </p:sldIdLst>
  <p:sldSz cx="9144000" cy="5143500" type="screen16x9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09" autoAdjust="0"/>
  </p:normalViewPr>
  <p:slideViewPr>
    <p:cSldViewPr snapToGrid="0" snapToObjects="1">
      <p:cViewPr varScale="1">
        <p:scale>
          <a:sx n="116" d="100"/>
          <a:sy n="116" d="100"/>
        </p:scale>
        <p:origin x="490" y="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wid Majcherek" userId="1df130ab-7fbe-4395-914b-66e36fade5e4" providerId="ADAL" clId="{C5D25EE2-6017-4638-9362-0E8C1C6FD0C9}"/>
    <pc:docChg chg="undo redo custSel addSld delSld modSld addMainMaster delMainMaster">
      <pc:chgData name="Dawid Majcherek" userId="1df130ab-7fbe-4395-914b-66e36fade5e4" providerId="ADAL" clId="{C5D25EE2-6017-4638-9362-0E8C1C6FD0C9}" dt="2024-08-17T14:04:53.734" v="584" actId="1076"/>
      <pc:docMkLst>
        <pc:docMk/>
      </pc:docMkLst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489564184" sldId="25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304570605" sldId="26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036439490" sldId="261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452343323" sldId="26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088715998" sldId="26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359938752" sldId="26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936070324" sldId="26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292495938" sldId="27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899861688" sldId="28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378000565" sldId="29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667663533" sldId="29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114772487" sldId="29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646655109" sldId="298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978495889" sldId="29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078307759" sldId="30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630676922" sldId="301"/>
        </pc:sldMkLst>
      </pc:sldChg>
      <pc:sldChg chg="modSp add del mod">
        <pc:chgData name="Dawid Majcherek" userId="1df130ab-7fbe-4395-914b-66e36fade5e4" providerId="ADAL" clId="{C5D25EE2-6017-4638-9362-0E8C1C6FD0C9}" dt="2024-08-17T12:52:29.551" v="255" actId="27636"/>
        <pc:sldMkLst>
          <pc:docMk/>
          <pc:sldMk cId="1061316623" sldId="303"/>
        </pc:sldMkLst>
        <pc:spChg chg="mod">
          <ac:chgData name="Dawid Majcherek" userId="1df130ab-7fbe-4395-914b-66e36fade5e4" providerId="ADAL" clId="{C5D25EE2-6017-4638-9362-0E8C1C6FD0C9}" dt="2024-08-17T12:52:05.543" v="219" actId="1076"/>
          <ac:spMkLst>
            <pc:docMk/>
            <pc:sldMk cId="1061316623" sldId="303"/>
            <ac:spMk id="2" creationId="{BD3FD006-12F3-AA36-28B8-875C2DC581F0}"/>
          </ac:spMkLst>
        </pc:spChg>
        <pc:spChg chg="mod">
          <ac:chgData name="Dawid Majcherek" userId="1df130ab-7fbe-4395-914b-66e36fade5e4" providerId="ADAL" clId="{C5D25EE2-6017-4638-9362-0E8C1C6FD0C9}" dt="2024-08-17T12:52:29.551" v="255" actId="27636"/>
          <ac:spMkLst>
            <pc:docMk/>
            <pc:sldMk cId="1061316623" sldId="303"/>
            <ac:spMk id="3" creationId="{41F8E595-BFE3-0146-113F-4C194119424A}"/>
          </ac:spMkLst>
        </pc:spChg>
        <pc:picChg chg="mod">
          <ac:chgData name="Dawid Majcherek" userId="1df130ab-7fbe-4395-914b-66e36fade5e4" providerId="ADAL" clId="{C5D25EE2-6017-4638-9362-0E8C1C6FD0C9}" dt="2024-08-17T12:51:42.727" v="210" actId="1076"/>
          <ac:picMkLst>
            <pc:docMk/>
            <pc:sldMk cId="1061316623" sldId="303"/>
            <ac:picMk id="4" creationId="{737C8D19-B4EA-73A5-40C8-AA1A9E59C32C}"/>
          </ac:picMkLst>
        </pc:pic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600448221" sldId="303"/>
        </pc:sldMkLst>
      </pc:sldChg>
      <pc:sldChg chg="add del">
        <pc:chgData name="Dawid Majcherek" userId="1df130ab-7fbe-4395-914b-66e36fade5e4" providerId="ADAL" clId="{C5D25EE2-6017-4638-9362-0E8C1C6FD0C9}" dt="2024-08-17T12:50:10.174" v="63" actId="47"/>
        <pc:sldMkLst>
          <pc:docMk/>
          <pc:sldMk cId="3443010507" sldId="30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99380594" sldId="30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973144328" sldId="30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834872352" sldId="30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76044537" sldId="31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634795393" sldId="31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062424643" sldId="31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919292904" sldId="318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892355333" sldId="31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370887559" sldId="32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916929407" sldId="32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479578497" sldId="32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12242012" sldId="33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69954230" sldId="331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530043031" sldId="33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694299936" sldId="33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173252395" sldId="33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391241374" sldId="33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806412560" sldId="33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241316703" sldId="33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299697343" sldId="338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50568511" sldId="34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7046477" sldId="341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584073720" sldId="34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712048417" sldId="34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942870334" sldId="34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921295674" sldId="34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359328224" sldId="34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886395870" sldId="348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168038342" sldId="426"/>
        </pc:sldMkLst>
      </pc:sldChg>
      <pc:sldChg chg="modSp add mod modClrScheme chgLayout">
        <pc:chgData name="Dawid Majcherek" userId="1df130ab-7fbe-4395-914b-66e36fade5e4" providerId="ADAL" clId="{C5D25EE2-6017-4638-9362-0E8C1C6FD0C9}" dt="2024-08-17T13:09:33.189" v="530" actId="1076"/>
        <pc:sldMkLst>
          <pc:docMk/>
          <pc:sldMk cId="0" sldId="516"/>
        </pc:sldMkLst>
        <pc:spChg chg="mod ord">
          <ac:chgData name="Dawid Majcherek" userId="1df130ab-7fbe-4395-914b-66e36fade5e4" providerId="ADAL" clId="{C5D25EE2-6017-4638-9362-0E8C1C6FD0C9}" dt="2024-08-17T13:09:05.491" v="507" actId="27636"/>
          <ac:spMkLst>
            <pc:docMk/>
            <pc:sldMk cId="0" sldId="516"/>
            <ac:spMk id="14339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9:16.757" v="508" actId="167"/>
          <ac:spMkLst>
            <pc:docMk/>
            <pc:sldMk cId="0" sldId="516"/>
            <ac:spMk id="1434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4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5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6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7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8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39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0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1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2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3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4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5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46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85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85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33.189" v="530" actId="1076"/>
          <ac:spMkLst>
            <pc:docMk/>
            <pc:sldMk cId="0" sldId="516"/>
            <ac:spMk id="14854" creationId="{00000000-0000-0000-0000-000000000000}"/>
          </ac:spMkLst>
        </pc:spChg>
        <pc:grpChg chg="mod">
          <ac:chgData name="Dawid Majcherek" userId="1df130ab-7fbe-4395-914b-66e36fade5e4" providerId="ADAL" clId="{C5D25EE2-6017-4638-9362-0E8C1C6FD0C9}" dt="2024-08-17T13:09:33.189" v="530" actId="1076"/>
          <ac:grpSpMkLst>
            <pc:docMk/>
            <pc:sldMk cId="0" sldId="516"/>
            <ac:grpSpMk id="14342" creationId="{00000000-0000-0000-0000-000000000000}"/>
          </ac:grpSpMkLst>
        </pc:grpChg>
      </pc:sldChg>
      <pc:sldChg chg="modSp add mod modClrScheme chgLayout">
        <pc:chgData name="Dawid Majcherek" userId="1df130ab-7fbe-4395-914b-66e36fade5e4" providerId="ADAL" clId="{C5D25EE2-6017-4638-9362-0E8C1C6FD0C9}" dt="2024-08-17T13:10:12.701" v="536" actId="14100"/>
        <pc:sldMkLst>
          <pc:docMk/>
          <pc:sldMk cId="0" sldId="528"/>
        </pc:sldMkLst>
        <pc:spChg chg="mod ord">
          <ac:chgData name="Dawid Majcherek" userId="1df130ab-7fbe-4395-914b-66e36fade5e4" providerId="ADAL" clId="{C5D25EE2-6017-4638-9362-0E8C1C6FD0C9}" dt="2024-08-17T13:09:50.322" v="532" actId="27636"/>
          <ac:spMkLst>
            <pc:docMk/>
            <pc:sldMk cId="0" sldId="528"/>
            <ac:spMk id="15363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9:55.577" v="533" actId="14100"/>
          <ac:spMkLst>
            <pc:docMk/>
            <pc:sldMk cId="0" sldId="528"/>
            <ac:spMk id="1536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6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6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6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6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7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0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1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2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10:05.919" v="535" actId="1076"/>
          <ac:spMkLst>
            <pc:docMk/>
            <pc:sldMk cId="0" sldId="528"/>
            <ac:spMk id="15383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4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10:12.701" v="536" actId="14100"/>
          <ac:spMkLst>
            <pc:docMk/>
            <pc:sldMk cId="0" sldId="528"/>
            <ac:spMk id="15385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6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8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89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09:58.866" v="534" actId="14100"/>
          <ac:spMkLst>
            <pc:docMk/>
            <pc:sldMk cId="0" sldId="528"/>
            <ac:spMk id="15390" creationId="{00000000-0000-0000-0000-000000000000}"/>
          </ac:spMkLst>
        </pc:spChg>
        <pc:grpChg chg="mod">
          <ac:chgData name="Dawid Majcherek" userId="1df130ab-7fbe-4395-914b-66e36fade5e4" providerId="ADAL" clId="{C5D25EE2-6017-4638-9362-0E8C1C6FD0C9}" dt="2024-08-17T13:09:58.866" v="534" actId="14100"/>
          <ac:grpSpMkLst>
            <pc:docMk/>
            <pc:sldMk cId="0" sldId="528"/>
            <ac:grpSpMk id="15365" creationId="{00000000-0000-0000-0000-000000000000}"/>
          </ac:grpSpMkLst>
        </pc:gr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870631124" sldId="54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195820430" sldId="550"/>
        </pc:sldMkLst>
      </pc:sldChg>
      <pc:sldChg chg="modSp add mod">
        <pc:chgData name="Dawid Majcherek" userId="1df130ab-7fbe-4395-914b-66e36fade5e4" providerId="ADAL" clId="{C5D25EE2-6017-4638-9362-0E8C1C6FD0C9}" dt="2024-08-17T13:08:52.238" v="504" actId="1076"/>
        <pc:sldMkLst>
          <pc:docMk/>
          <pc:sldMk cId="0" sldId="551"/>
        </pc:sldMkLst>
        <pc:spChg chg="mod">
          <ac:chgData name="Dawid Majcherek" userId="1df130ab-7fbe-4395-914b-66e36fade5e4" providerId="ADAL" clId="{C5D25EE2-6017-4638-9362-0E8C1C6FD0C9}" dt="2024-08-17T13:08:52.238" v="504" actId="1076"/>
          <ac:spMkLst>
            <pc:docMk/>
            <pc:sldMk cId="0" sldId="551"/>
            <ac:spMk id="13315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4:07.665" v="575" actId="27636"/>
        <pc:sldMkLst>
          <pc:docMk/>
          <pc:sldMk cId="0" sldId="552"/>
        </pc:sldMkLst>
        <pc:spChg chg="mod ord">
          <ac:chgData name="Dawid Majcherek" userId="1df130ab-7fbe-4395-914b-66e36fade5e4" providerId="ADAL" clId="{C5D25EE2-6017-4638-9362-0E8C1C6FD0C9}" dt="2024-08-17T13:14:07.665" v="575" actId="27636"/>
          <ac:spMkLst>
            <pc:docMk/>
            <pc:sldMk cId="0" sldId="552"/>
            <ac:spMk id="17411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1:57.516" v="557" actId="27636"/>
          <ac:spMkLst>
            <pc:docMk/>
            <pc:sldMk cId="0" sldId="552"/>
            <ac:spMk id="1327107" creationId="{00000000-0000-0000-0000-000000000000}"/>
          </ac:spMkLst>
        </pc:spChg>
      </pc:sldChg>
      <pc:sldChg chg="modSp mod">
        <pc:chgData name="Dawid Majcherek" userId="1df130ab-7fbe-4395-914b-66e36fade5e4" providerId="ADAL" clId="{C5D25EE2-6017-4638-9362-0E8C1C6FD0C9}" dt="2024-08-17T12:49:13.413" v="32" actId="20577"/>
        <pc:sldMkLst>
          <pc:docMk/>
          <pc:sldMk cId="2506208117" sldId="556"/>
        </pc:sldMkLst>
        <pc:spChg chg="mod">
          <ac:chgData name="Dawid Majcherek" userId="1df130ab-7fbe-4395-914b-66e36fade5e4" providerId="ADAL" clId="{C5D25EE2-6017-4638-9362-0E8C1C6FD0C9}" dt="2024-08-17T12:49:13.413" v="32" actId="20577"/>
          <ac:spMkLst>
            <pc:docMk/>
            <pc:sldMk cId="2506208117" sldId="556"/>
            <ac:spMk id="3" creationId="{678C47A5-5E6E-49F0-AA9F-C375682FF8E4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2:05.534" v="559" actId="27636"/>
        <pc:sldMkLst>
          <pc:docMk/>
          <pc:sldMk cId="0" sldId="560"/>
        </pc:sldMkLst>
        <pc:spChg chg="mod ord">
          <ac:chgData name="Dawid Majcherek" userId="1df130ab-7fbe-4395-914b-66e36fade5e4" providerId="ADAL" clId="{C5D25EE2-6017-4638-9362-0E8C1C6FD0C9}" dt="2024-08-17T13:12:05.534" v="559" actId="27636"/>
          <ac:spMkLst>
            <pc:docMk/>
            <pc:sldMk cId="0" sldId="560"/>
            <ac:spMk id="1843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2:05.402" v="558" actId="700"/>
          <ac:spMkLst>
            <pc:docMk/>
            <pc:sldMk cId="0" sldId="560"/>
            <ac:spMk id="1337347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2:09.965" v="562" actId="27636"/>
        <pc:sldMkLst>
          <pc:docMk/>
          <pc:sldMk cId="0" sldId="563"/>
        </pc:sldMkLst>
        <pc:spChg chg="mod ord">
          <ac:chgData name="Dawid Majcherek" userId="1df130ab-7fbe-4395-914b-66e36fade5e4" providerId="ADAL" clId="{C5D25EE2-6017-4638-9362-0E8C1C6FD0C9}" dt="2024-08-17T13:12:09.948" v="561" actId="27636"/>
          <ac:spMkLst>
            <pc:docMk/>
            <pc:sldMk cId="0" sldId="563"/>
            <ac:spMk id="19459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2:09.965" v="562" actId="27636"/>
          <ac:spMkLst>
            <pc:docMk/>
            <pc:sldMk cId="0" sldId="563"/>
            <ac:spMk id="1346563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1:18.911" v="549" actId="1076"/>
        <pc:sldMkLst>
          <pc:docMk/>
          <pc:sldMk cId="0" sldId="565"/>
        </pc:sldMkLst>
        <pc:spChg chg="mod ord">
          <ac:chgData name="Dawid Majcherek" userId="1df130ab-7fbe-4395-914b-66e36fade5e4" providerId="ADAL" clId="{C5D25EE2-6017-4638-9362-0E8C1C6FD0C9}" dt="2024-08-17T13:11:14.102" v="548" actId="700"/>
          <ac:spMkLst>
            <pc:docMk/>
            <pc:sldMk cId="0" sldId="565"/>
            <ac:spMk id="21507" creationId="{00000000-0000-0000-0000-000000000000}"/>
          </ac:spMkLst>
        </pc:spChg>
        <pc:spChg chg="mod">
          <ac:chgData name="Dawid Majcherek" userId="1df130ab-7fbe-4395-914b-66e36fade5e4" providerId="ADAL" clId="{C5D25EE2-6017-4638-9362-0E8C1C6FD0C9}" dt="2024-08-17T13:11:18.911" v="549" actId="1076"/>
          <ac:spMkLst>
            <pc:docMk/>
            <pc:sldMk cId="0" sldId="565"/>
            <ac:spMk id="21509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1:14.102" v="548" actId="700"/>
          <ac:spMkLst>
            <pc:docMk/>
            <pc:sldMk cId="0" sldId="565"/>
            <ac:spMk id="1350659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0:46.002" v="543" actId="1076"/>
        <pc:sldMkLst>
          <pc:docMk/>
          <pc:sldMk cId="0" sldId="568"/>
        </pc:sldMkLst>
        <pc:spChg chg="mod ord">
          <ac:chgData name="Dawid Majcherek" userId="1df130ab-7fbe-4395-914b-66e36fade5e4" providerId="ADAL" clId="{C5D25EE2-6017-4638-9362-0E8C1C6FD0C9}" dt="2024-08-17T13:10:41.509" v="542" actId="1076"/>
          <ac:spMkLst>
            <pc:docMk/>
            <pc:sldMk cId="0" sldId="568"/>
            <ac:spMk id="1028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0:46.002" v="543" actId="1076"/>
          <ac:spMkLst>
            <pc:docMk/>
            <pc:sldMk cId="0" sldId="568"/>
            <ac:spMk id="1029" creationId="{00000000-0000-0000-0000-000000000000}"/>
          </ac:spMkLst>
        </pc:spChg>
      </pc:sldChg>
      <pc:sldChg chg="modSp add mod">
        <pc:chgData name="Dawid Majcherek" userId="1df130ab-7fbe-4395-914b-66e36fade5e4" providerId="ADAL" clId="{C5D25EE2-6017-4638-9362-0E8C1C6FD0C9}" dt="2024-08-17T13:11:06.855" v="547" actId="167"/>
        <pc:sldMkLst>
          <pc:docMk/>
          <pc:sldMk cId="0" sldId="569"/>
        </pc:sldMkLst>
        <pc:spChg chg="mod">
          <ac:chgData name="Dawid Majcherek" userId="1df130ab-7fbe-4395-914b-66e36fade5e4" providerId="ADAL" clId="{C5D25EE2-6017-4638-9362-0E8C1C6FD0C9}" dt="2024-08-17T13:10:59.179" v="546" actId="14100"/>
          <ac:spMkLst>
            <pc:docMk/>
            <pc:sldMk cId="0" sldId="569"/>
            <ac:spMk id="20483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1:06.855" v="547" actId="167"/>
          <ac:spMkLst>
            <pc:docMk/>
            <pc:sldMk cId="0" sldId="569"/>
            <ac:spMk id="1355779" creationId="{00000000-0000-0000-0000-000000000000}"/>
          </ac:spMkLst>
        </pc:spChg>
      </pc:sldChg>
      <pc:sldChg chg="addSp delSp modSp add mod modClrScheme chgLayout">
        <pc:chgData name="Dawid Majcherek" userId="1df130ab-7fbe-4395-914b-66e36fade5e4" providerId="ADAL" clId="{C5D25EE2-6017-4638-9362-0E8C1C6FD0C9}" dt="2024-08-17T13:11:46.988" v="554" actId="26606"/>
        <pc:sldMkLst>
          <pc:docMk/>
          <pc:sldMk cId="0" sldId="570"/>
        </pc:sldMkLst>
        <pc:spChg chg="mod ord">
          <ac:chgData name="Dawid Majcherek" userId="1df130ab-7fbe-4395-914b-66e36fade5e4" providerId="ADAL" clId="{C5D25EE2-6017-4638-9362-0E8C1C6FD0C9}" dt="2024-08-17T13:11:46.988" v="554" actId="26606"/>
          <ac:spMkLst>
            <pc:docMk/>
            <pc:sldMk cId="0" sldId="570"/>
            <ac:spMk id="22531" creationId="{00000000-0000-0000-0000-000000000000}"/>
          </ac:spMkLst>
        </pc:spChg>
        <pc:spChg chg="add del mod ord">
          <ac:chgData name="Dawid Majcherek" userId="1df130ab-7fbe-4395-914b-66e36fade5e4" providerId="ADAL" clId="{C5D25EE2-6017-4638-9362-0E8C1C6FD0C9}" dt="2024-08-17T13:11:46.988" v="554" actId="26606"/>
          <ac:spMkLst>
            <pc:docMk/>
            <pc:sldMk cId="0" sldId="570"/>
            <ac:spMk id="22532" creationId="{00000000-0000-0000-0000-000000000000}"/>
          </ac:spMkLst>
        </pc:spChg>
        <pc:graphicFrameChg chg="add del mod">
          <ac:chgData name="Dawid Majcherek" userId="1df130ab-7fbe-4395-914b-66e36fade5e4" providerId="ADAL" clId="{C5D25EE2-6017-4638-9362-0E8C1C6FD0C9}" dt="2024-08-17T13:11:45.437" v="553" actId="26606"/>
          <ac:graphicFrameMkLst>
            <pc:docMk/>
            <pc:sldMk cId="0" sldId="570"/>
            <ac:graphicFrameMk id="22534" creationId="{40C6A2C7-DBDB-06DB-D7A8-A36F712153E2}"/>
          </ac:graphicFrameMkLst>
        </pc:graphicFrameChg>
        <pc:graphicFrameChg chg="add mod">
          <ac:chgData name="Dawid Majcherek" userId="1df130ab-7fbe-4395-914b-66e36fade5e4" providerId="ADAL" clId="{C5D25EE2-6017-4638-9362-0E8C1C6FD0C9}" dt="2024-08-17T13:11:46.988" v="554" actId="26606"/>
          <ac:graphicFrameMkLst>
            <pc:docMk/>
            <pc:sldMk cId="0" sldId="570"/>
            <ac:graphicFrameMk id="22535" creationId="{40C6A2C7-DBDB-06DB-D7A8-A36F712153E2}"/>
          </ac:graphicFrameMkLst>
        </pc:graphicFrameChg>
      </pc:sldChg>
      <pc:sldChg chg="addSp delSp modSp add mod modClrScheme chgLayout">
        <pc:chgData name="Dawid Majcherek" userId="1df130ab-7fbe-4395-914b-66e36fade5e4" providerId="ADAL" clId="{C5D25EE2-6017-4638-9362-0E8C1C6FD0C9}" dt="2024-08-17T13:12:17.094" v="565" actId="478"/>
        <pc:sldMkLst>
          <pc:docMk/>
          <pc:sldMk cId="0" sldId="571"/>
        </pc:sldMkLst>
        <pc:spChg chg="add del mod ord">
          <ac:chgData name="Dawid Majcherek" userId="1df130ab-7fbe-4395-914b-66e36fade5e4" providerId="ADAL" clId="{C5D25EE2-6017-4638-9362-0E8C1C6FD0C9}" dt="2024-08-17T13:12:17.094" v="565" actId="478"/>
          <ac:spMkLst>
            <pc:docMk/>
            <pc:sldMk cId="0" sldId="571"/>
            <ac:spMk id="2" creationId="{D4786800-BDFA-7BD9-36D0-F2E18A9EB18A}"/>
          </ac:spMkLst>
        </pc:spChg>
        <pc:spChg chg="mod ord">
          <ac:chgData name="Dawid Majcherek" userId="1df130ab-7fbe-4395-914b-66e36fade5e4" providerId="ADAL" clId="{C5D25EE2-6017-4638-9362-0E8C1C6FD0C9}" dt="2024-08-17T13:12:15.180" v="564" actId="27636"/>
          <ac:spMkLst>
            <pc:docMk/>
            <pc:sldMk cId="0" sldId="571"/>
            <ac:spMk id="23554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80731288" sldId="57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61099058" sldId="573"/>
        </pc:sldMkLst>
      </pc:sldChg>
      <pc:sldChg chg="modSp add mod modClrScheme chgLayout">
        <pc:chgData name="Dawid Majcherek" userId="1df130ab-7fbe-4395-914b-66e36fade5e4" providerId="ADAL" clId="{C5D25EE2-6017-4638-9362-0E8C1C6FD0C9}" dt="2024-08-17T13:06:07.581" v="461" actId="27636"/>
        <pc:sldMkLst>
          <pc:docMk/>
          <pc:sldMk cId="0" sldId="578"/>
        </pc:sldMkLst>
        <pc:spChg chg="mod ord">
          <ac:chgData name="Dawid Majcherek" userId="1df130ab-7fbe-4395-914b-66e36fade5e4" providerId="ADAL" clId="{C5D25EE2-6017-4638-9362-0E8C1C6FD0C9}" dt="2024-08-17T13:06:07.581" v="461" actId="27636"/>
          <ac:spMkLst>
            <pc:docMk/>
            <pc:sldMk cId="0" sldId="578"/>
            <ac:spMk id="1126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6:07.399" v="460" actId="700"/>
          <ac:spMkLst>
            <pc:docMk/>
            <pc:sldMk cId="0" sldId="578"/>
            <ac:spMk id="1382403" creationId="{00000000-0000-0000-0000-000000000000}"/>
          </ac:spMkLst>
        </pc:spChg>
      </pc:sldChg>
      <pc:sldChg chg="addSp delSp modSp add mod modClrScheme chgLayout">
        <pc:chgData name="Dawid Majcherek" userId="1df130ab-7fbe-4395-914b-66e36fade5e4" providerId="ADAL" clId="{C5D25EE2-6017-4638-9362-0E8C1C6FD0C9}" dt="2024-08-17T14:04:53.734" v="584" actId="1076"/>
        <pc:sldMkLst>
          <pc:docMk/>
          <pc:sldMk cId="0" sldId="579"/>
        </pc:sldMkLst>
        <pc:spChg chg="mod ord">
          <ac:chgData name="Dawid Majcherek" userId="1df130ab-7fbe-4395-914b-66e36fade5e4" providerId="ADAL" clId="{C5D25EE2-6017-4638-9362-0E8C1C6FD0C9}" dt="2024-08-17T14:04:53.734" v="584" actId="1076"/>
          <ac:spMkLst>
            <pc:docMk/>
            <pc:sldMk cId="0" sldId="579"/>
            <ac:spMk id="4" creationId="{43DD539E-4EA4-0528-7838-8ED39E6E09BB}"/>
          </ac:spMkLst>
        </pc:spChg>
        <pc:spChg chg="del mod">
          <ac:chgData name="Dawid Majcherek" userId="1df130ab-7fbe-4395-914b-66e36fade5e4" providerId="ADAL" clId="{C5D25EE2-6017-4638-9362-0E8C1C6FD0C9}" dt="2024-08-17T13:07:44.476" v="488" actId="478"/>
          <ac:spMkLst>
            <pc:docMk/>
            <pc:sldMk cId="0" sldId="579"/>
            <ac:spMk id="5" creationId="{9C224462-4747-1C35-ECEF-1B15AB37CD7C}"/>
          </ac:spMkLst>
        </pc:spChg>
        <pc:spChg chg="add mod ord">
          <ac:chgData name="Dawid Majcherek" userId="1df130ab-7fbe-4395-914b-66e36fade5e4" providerId="ADAL" clId="{C5D25EE2-6017-4638-9362-0E8C1C6FD0C9}" dt="2024-08-17T13:08:12.150" v="496" actId="167"/>
          <ac:spMkLst>
            <pc:docMk/>
            <pc:sldMk cId="0" sldId="579"/>
            <ac:spMk id="6" creationId="{E20FA6E5-1757-2BF1-01CC-48177727BAB8}"/>
          </ac:spMkLst>
        </pc:spChg>
        <pc:spChg chg="mod ord">
          <ac:chgData name="Dawid Majcherek" userId="1df130ab-7fbe-4395-914b-66e36fade5e4" providerId="ADAL" clId="{C5D25EE2-6017-4638-9362-0E8C1C6FD0C9}" dt="2024-08-17T13:06:42.106" v="477" actId="27636"/>
          <ac:spMkLst>
            <pc:docMk/>
            <pc:sldMk cId="0" sldId="579"/>
            <ac:spMk id="12291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7:11.565" v="478" actId="167"/>
          <ac:spMkLst>
            <pc:docMk/>
            <pc:sldMk cId="0" sldId="579"/>
            <ac:spMk id="138342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7:35.063" v="484" actId="167"/>
          <ac:spMkLst>
            <pc:docMk/>
            <pc:sldMk cId="0" sldId="579"/>
            <ac:spMk id="1383428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95932005" sldId="57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555697235" sldId="58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829751466" sldId="581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049614466" sldId="58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59913277" sldId="58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921252148" sldId="58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770592446" sldId="58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541052319" sldId="58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057087350" sldId="58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798709086" sldId="588"/>
        </pc:sldMkLst>
      </pc:sldChg>
      <pc:sldChg chg="addSp modSp add mod modClrScheme chgLayout">
        <pc:chgData name="Dawid Majcherek" userId="1df130ab-7fbe-4395-914b-66e36fade5e4" providerId="ADAL" clId="{C5D25EE2-6017-4638-9362-0E8C1C6FD0C9}" dt="2024-08-17T12:59:48.915" v="376" actId="27636"/>
        <pc:sldMkLst>
          <pc:docMk/>
          <pc:sldMk cId="4025302804" sldId="588"/>
        </pc:sldMkLst>
        <pc:spChg chg="add mod ord">
          <ac:chgData name="Dawid Majcherek" userId="1df130ab-7fbe-4395-914b-66e36fade5e4" providerId="ADAL" clId="{C5D25EE2-6017-4638-9362-0E8C1C6FD0C9}" dt="2024-08-17T12:59:48.915" v="376" actId="27636"/>
          <ac:spMkLst>
            <pc:docMk/>
            <pc:sldMk cId="4025302804" sldId="588"/>
            <ac:spMk id="2" creationId="{1134573C-C91C-1F9C-567C-B920DB3E8D09}"/>
          </ac:spMkLst>
        </pc:spChg>
        <pc:spChg chg="mod ord">
          <ac:chgData name="Dawid Majcherek" userId="1df130ab-7fbe-4395-914b-66e36fade5e4" providerId="ADAL" clId="{C5D25EE2-6017-4638-9362-0E8C1C6FD0C9}" dt="2024-08-17T12:59:47.792" v="374" actId="21"/>
          <ac:spMkLst>
            <pc:docMk/>
            <pc:sldMk cId="4025302804" sldId="588"/>
            <ac:spMk id="3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59918145" sldId="589"/>
        </pc:sldMkLst>
      </pc:sldChg>
      <pc:sldChg chg="addSp modSp add mod modClrScheme chgLayout">
        <pc:chgData name="Dawid Majcherek" userId="1df130ab-7fbe-4395-914b-66e36fade5e4" providerId="ADAL" clId="{C5D25EE2-6017-4638-9362-0E8C1C6FD0C9}" dt="2024-08-17T13:04:35.230" v="434" actId="27636"/>
        <pc:sldMkLst>
          <pc:docMk/>
          <pc:sldMk cId="3689823845" sldId="589"/>
        </pc:sldMkLst>
        <pc:spChg chg="add mod ord">
          <ac:chgData name="Dawid Majcherek" userId="1df130ab-7fbe-4395-914b-66e36fade5e4" providerId="ADAL" clId="{C5D25EE2-6017-4638-9362-0E8C1C6FD0C9}" dt="2024-08-17T13:04:35.230" v="434" actId="27636"/>
          <ac:spMkLst>
            <pc:docMk/>
            <pc:sldMk cId="3689823845" sldId="589"/>
            <ac:spMk id="2" creationId="{B255D02D-B66C-6AA5-5ED7-B4BE4EE2E865}"/>
          </ac:spMkLst>
        </pc:spChg>
        <pc:spChg chg="mod ord">
          <ac:chgData name="Dawid Majcherek" userId="1df130ab-7fbe-4395-914b-66e36fade5e4" providerId="ADAL" clId="{C5D25EE2-6017-4638-9362-0E8C1C6FD0C9}" dt="2024-08-17T13:04:34.722" v="432" actId="21"/>
          <ac:spMkLst>
            <pc:docMk/>
            <pc:sldMk cId="3689823845" sldId="589"/>
            <ac:spMk id="3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806994032" sldId="590"/>
        </pc:sldMkLst>
      </pc:sldChg>
      <pc:sldChg chg="modSp add mod modClrScheme chgLayout">
        <pc:chgData name="Dawid Majcherek" userId="1df130ab-7fbe-4395-914b-66e36fade5e4" providerId="ADAL" clId="{C5D25EE2-6017-4638-9362-0E8C1C6FD0C9}" dt="2024-08-17T13:06:02.888" v="459" actId="26606"/>
        <pc:sldMkLst>
          <pc:docMk/>
          <pc:sldMk cId="3811473986" sldId="590"/>
        </pc:sldMkLst>
        <pc:spChg chg="mod">
          <ac:chgData name="Dawid Majcherek" userId="1df130ab-7fbe-4395-914b-66e36fade5e4" providerId="ADAL" clId="{C5D25EE2-6017-4638-9362-0E8C1C6FD0C9}" dt="2024-08-17T13:06:02.888" v="459" actId="26606"/>
          <ac:spMkLst>
            <pc:docMk/>
            <pc:sldMk cId="3811473986" sldId="590"/>
            <ac:spMk id="3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476588533" sldId="591"/>
        </pc:sldMkLst>
      </pc:sldChg>
      <pc:sldChg chg="addSp delSp modSp add mod modClrScheme chgLayout">
        <pc:chgData name="Dawid Majcherek" userId="1df130ab-7fbe-4395-914b-66e36fade5e4" providerId="ADAL" clId="{C5D25EE2-6017-4638-9362-0E8C1C6FD0C9}" dt="2024-08-17T13:06:38.020" v="475" actId="27636"/>
        <pc:sldMkLst>
          <pc:docMk/>
          <pc:sldMk cId="3045766016" sldId="591"/>
        </pc:sldMkLst>
        <pc:spChg chg="mod">
          <ac:chgData name="Dawid Majcherek" userId="1df130ab-7fbe-4395-914b-66e36fade5e4" providerId="ADAL" clId="{C5D25EE2-6017-4638-9362-0E8C1C6FD0C9}" dt="2024-08-17T13:06:36.507" v="473" actId="20577"/>
          <ac:spMkLst>
            <pc:docMk/>
            <pc:sldMk cId="3045766016" sldId="591"/>
            <ac:spMk id="7" creationId="{00000000-0000-0000-0000-000000000000}"/>
          </ac:spMkLst>
        </pc:spChg>
        <pc:spChg chg="add del mod">
          <ac:chgData name="Dawid Majcherek" userId="1df130ab-7fbe-4395-914b-66e36fade5e4" providerId="ADAL" clId="{C5D25EE2-6017-4638-9362-0E8C1C6FD0C9}" dt="2024-08-17T13:06:14.738" v="462" actId="6264"/>
          <ac:spMkLst>
            <pc:docMk/>
            <pc:sldMk cId="3045766016" sldId="591"/>
            <ac:spMk id="9" creationId="{1E853B48-9DA5-81F6-63EB-C67E9C9D747A}"/>
          </ac:spMkLst>
        </pc:spChg>
        <pc:spChg chg="add del mod">
          <ac:chgData name="Dawid Majcherek" userId="1df130ab-7fbe-4395-914b-66e36fade5e4" providerId="ADAL" clId="{C5D25EE2-6017-4638-9362-0E8C1C6FD0C9}" dt="2024-08-17T13:06:14.738" v="462" actId="6264"/>
          <ac:spMkLst>
            <pc:docMk/>
            <pc:sldMk cId="3045766016" sldId="591"/>
            <ac:spMk id="18" creationId="{6F719EC5-13C0-F948-17D6-1F601DD61A7F}"/>
          </ac:spMkLst>
        </pc:spChg>
        <pc:spChg chg="mod ord">
          <ac:chgData name="Dawid Majcherek" userId="1df130ab-7fbe-4395-914b-66e36fade5e4" providerId="ADAL" clId="{C5D25EE2-6017-4638-9362-0E8C1C6FD0C9}" dt="2024-08-17T13:06:32.301" v="471" actId="1076"/>
          <ac:spMkLst>
            <pc:docMk/>
            <pc:sldMk cId="3045766016" sldId="591"/>
            <ac:spMk id="16386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6:38.020" v="475" actId="27636"/>
          <ac:spMkLst>
            <pc:docMk/>
            <pc:sldMk cId="3045766016" sldId="591"/>
            <ac:spMk id="16387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657962325" sldId="59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918531916" sldId="593"/>
        </pc:sldMkLst>
      </pc:sldChg>
      <pc:sldChg chg="add">
        <pc:chgData name="Dawid Majcherek" userId="1df130ab-7fbe-4395-914b-66e36fade5e4" providerId="ADAL" clId="{C5D25EE2-6017-4638-9362-0E8C1C6FD0C9}" dt="2024-08-17T12:57:03.126" v="321"/>
        <pc:sldMkLst>
          <pc:docMk/>
          <pc:sldMk cId="798014660" sldId="59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140818975" sldId="594"/>
        </pc:sldMkLst>
      </pc:sldChg>
      <pc:sldChg chg="modSp add del mod">
        <pc:chgData name="Dawid Majcherek" userId="1df130ab-7fbe-4395-914b-66e36fade5e4" providerId="ADAL" clId="{C5D25EE2-6017-4638-9362-0E8C1C6FD0C9}" dt="2024-08-17T12:55:06.549" v="310" actId="20577"/>
        <pc:sldMkLst>
          <pc:docMk/>
          <pc:sldMk cId="33092059" sldId="595"/>
        </pc:sldMkLst>
        <pc:spChg chg="mod">
          <ac:chgData name="Dawid Majcherek" userId="1df130ab-7fbe-4395-914b-66e36fade5e4" providerId="ADAL" clId="{C5D25EE2-6017-4638-9362-0E8C1C6FD0C9}" dt="2024-08-17T12:55:06.549" v="310" actId="20577"/>
          <ac:spMkLst>
            <pc:docMk/>
            <pc:sldMk cId="33092059" sldId="595"/>
            <ac:spMk id="7" creationId="{434D1741-F6BA-FCA7-30F6-BD09BCD73558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618214791" sldId="59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636534994" sldId="596"/>
        </pc:sldMkLst>
      </pc:sldChg>
      <pc:sldChg chg="modSp del mod">
        <pc:chgData name="Dawid Majcherek" userId="1df130ab-7fbe-4395-914b-66e36fade5e4" providerId="ADAL" clId="{C5D25EE2-6017-4638-9362-0E8C1C6FD0C9}" dt="2024-08-17T12:55:39.404" v="312" actId="47"/>
        <pc:sldMkLst>
          <pc:docMk/>
          <pc:sldMk cId="4176473933" sldId="596"/>
        </pc:sldMkLst>
        <pc:spChg chg="mod">
          <ac:chgData name="Dawid Majcherek" userId="1df130ab-7fbe-4395-914b-66e36fade5e4" providerId="ADAL" clId="{C5D25EE2-6017-4638-9362-0E8C1C6FD0C9}" dt="2024-08-17T12:55:30.005" v="311" actId="27636"/>
          <ac:spMkLst>
            <pc:docMk/>
            <pc:sldMk cId="4176473933" sldId="596"/>
            <ac:spMk id="9" creationId="{A97FB816-D0CC-73D7-3D69-687839D8931F}"/>
          </ac:spMkLst>
        </pc:spChg>
      </pc:sldChg>
      <pc:sldChg chg="addSp delSp modSp mod">
        <pc:chgData name="Dawid Majcherek" userId="1df130ab-7fbe-4395-914b-66e36fade5e4" providerId="ADAL" clId="{C5D25EE2-6017-4638-9362-0E8C1C6FD0C9}" dt="2024-08-17T12:49:45.575" v="61"/>
        <pc:sldMkLst>
          <pc:docMk/>
          <pc:sldMk cId="3310164339" sldId="597"/>
        </pc:sldMkLst>
        <pc:spChg chg="mod">
          <ac:chgData name="Dawid Majcherek" userId="1df130ab-7fbe-4395-914b-66e36fade5e4" providerId="ADAL" clId="{C5D25EE2-6017-4638-9362-0E8C1C6FD0C9}" dt="2024-08-17T12:49:45.575" v="61"/>
          <ac:spMkLst>
            <pc:docMk/>
            <pc:sldMk cId="3310164339" sldId="597"/>
            <ac:spMk id="3" creationId="{72226DDA-1835-4805-AC9D-EE6E8CC3F1B1}"/>
          </ac:spMkLst>
        </pc:spChg>
        <pc:picChg chg="add del">
          <ac:chgData name="Dawid Majcherek" userId="1df130ab-7fbe-4395-914b-66e36fade5e4" providerId="ADAL" clId="{C5D25EE2-6017-4638-9362-0E8C1C6FD0C9}" dt="2024-08-17T12:49:43.110" v="59" actId="22"/>
          <ac:picMkLst>
            <pc:docMk/>
            <pc:sldMk cId="3310164339" sldId="597"/>
            <ac:picMk id="5" creationId="{41F8FE07-8FCB-425D-43A6-1A23659F9442}"/>
          </ac:picMkLst>
        </pc:pic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833505518" sldId="59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04797744" sldId="60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251695675" sldId="602"/>
        </pc:sldMkLst>
      </pc:sldChg>
      <pc:sldChg chg="del">
        <pc:chgData name="Dawid Majcherek" userId="1df130ab-7fbe-4395-914b-66e36fade5e4" providerId="ADAL" clId="{C5D25EE2-6017-4638-9362-0E8C1C6FD0C9}" dt="2024-08-17T12:56:35.932" v="320" actId="47"/>
        <pc:sldMkLst>
          <pc:docMk/>
          <pc:sldMk cId="3121294642" sldId="60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016593866" sldId="604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222870088" sldId="605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150209530" sldId="606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053970700" sldId="607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190695336" sldId="608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855659533" sldId="609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1144146011" sldId="610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042120861" sldId="611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302685497" sldId="612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2794448930" sldId="613"/>
        </pc:sldMkLst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423920850" sldId="614"/>
        </pc:sldMkLst>
      </pc:sldChg>
      <pc:sldChg chg="modSp add mod modClrScheme chgLayout">
        <pc:chgData name="Dawid Majcherek" userId="1df130ab-7fbe-4395-914b-66e36fade5e4" providerId="ADAL" clId="{C5D25EE2-6017-4638-9362-0E8C1C6FD0C9}" dt="2024-08-17T13:14:07.362" v="570" actId="27636"/>
        <pc:sldMkLst>
          <pc:docMk/>
          <pc:sldMk cId="2667426436" sldId="614"/>
        </pc:sldMkLst>
        <pc:spChg chg="mod ord">
          <ac:chgData name="Dawid Majcherek" userId="1df130ab-7fbe-4395-914b-66e36fade5e4" providerId="ADAL" clId="{C5D25EE2-6017-4638-9362-0E8C1C6FD0C9}" dt="2024-08-17T13:04:42.988" v="435" actId="700"/>
          <ac:spMkLst>
            <pc:docMk/>
            <pc:sldMk cId="2667426436" sldId="614"/>
            <ac:spMk id="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4:07.362" v="570" actId="27636"/>
          <ac:spMkLst>
            <pc:docMk/>
            <pc:sldMk cId="2667426436" sldId="614"/>
            <ac:spMk id="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4:55.814" v="441" actId="20577"/>
          <ac:spMkLst>
            <pc:docMk/>
            <pc:sldMk cId="2667426436" sldId="614"/>
            <ac:spMk id="9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4:07.409" v="571" actId="27636"/>
        <pc:sldMkLst>
          <pc:docMk/>
          <pc:sldMk cId="375809843" sldId="615"/>
        </pc:sldMkLst>
        <pc:spChg chg="mod ord">
          <ac:chgData name="Dawid Majcherek" userId="1df130ab-7fbe-4395-914b-66e36fade5e4" providerId="ADAL" clId="{C5D25EE2-6017-4638-9362-0E8C1C6FD0C9}" dt="2024-08-17T13:05:01.096" v="442" actId="700"/>
          <ac:spMkLst>
            <pc:docMk/>
            <pc:sldMk cId="375809843" sldId="615"/>
            <ac:spMk id="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4:07.409" v="571" actId="27636"/>
          <ac:spMkLst>
            <pc:docMk/>
            <pc:sldMk cId="375809843" sldId="615"/>
            <ac:spMk id="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5:01.218" v="443" actId="27636"/>
          <ac:spMkLst>
            <pc:docMk/>
            <pc:sldMk cId="375809843" sldId="615"/>
            <ac:spMk id="9" creationId="{00000000-0000-0000-0000-000000000000}"/>
          </ac:spMkLst>
        </pc:spChg>
      </pc:sldChg>
      <pc:sldChg chg="add del">
        <pc:chgData name="Dawid Majcherek" userId="1df130ab-7fbe-4395-914b-66e36fade5e4" providerId="ADAL" clId="{C5D25EE2-6017-4638-9362-0E8C1C6FD0C9}" dt="2024-08-17T12:50:16.112" v="64" actId="47"/>
        <pc:sldMkLst>
          <pc:docMk/>
          <pc:sldMk cId="3227453849" sldId="615"/>
        </pc:sldMkLst>
      </pc:sldChg>
      <pc:sldChg chg="add del">
        <pc:chgData name="Dawid Majcherek" userId="1df130ab-7fbe-4395-914b-66e36fade5e4" providerId="ADAL" clId="{C5D25EE2-6017-4638-9362-0E8C1C6FD0C9}" dt="2024-08-17T12:57:11.728" v="357" actId="47"/>
        <pc:sldMkLst>
          <pc:docMk/>
          <pc:sldMk cId="2413225347" sldId="616"/>
        </pc:sldMkLst>
      </pc:sldChg>
      <pc:sldChg chg="modSp add mod">
        <pc:chgData name="Dawid Majcherek" userId="1df130ab-7fbe-4395-914b-66e36fade5e4" providerId="ADAL" clId="{C5D25EE2-6017-4638-9362-0E8C1C6FD0C9}" dt="2024-08-17T12:59:06.663" v="364" actId="20577"/>
        <pc:sldMkLst>
          <pc:docMk/>
          <pc:sldMk cId="1750347140" sldId="617"/>
        </pc:sldMkLst>
        <pc:spChg chg="mod">
          <ac:chgData name="Dawid Majcherek" userId="1df130ab-7fbe-4395-914b-66e36fade5e4" providerId="ADAL" clId="{C5D25EE2-6017-4638-9362-0E8C1C6FD0C9}" dt="2024-08-17T12:56:11.734" v="316" actId="167"/>
          <ac:spMkLst>
            <pc:docMk/>
            <pc:sldMk cId="1750347140" sldId="617"/>
            <ac:spMk id="7" creationId="{4ACCE606-815B-5529-3D40-D91BE7594DAF}"/>
          </ac:spMkLst>
        </pc:spChg>
        <pc:graphicFrameChg chg="modGraphic">
          <ac:chgData name="Dawid Majcherek" userId="1df130ab-7fbe-4395-914b-66e36fade5e4" providerId="ADAL" clId="{C5D25EE2-6017-4638-9362-0E8C1C6FD0C9}" dt="2024-08-17T12:59:06.663" v="364" actId="20577"/>
          <ac:graphicFrameMkLst>
            <pc:docMk/>
            <pc:sldMk cId="1750347140" sldId="617"/>
            <ac:graphicFrameMk id="5" creationId="{EA80660C-C08C-5EA3-0C41-1D9882940C32}"/>
          </ac:graphicFrameMkLst>
        </pc:graphicFrameChg>
      </pc:sldChg>
      <pc:sldChg chg="new del">
        <pc:chgData name="Dawid Majcherek" userId="1df130ab-7fbe-4395-914b-66e36fade5e4" providerId="ADAL" clId="{C5D25EE2-6017-4638-9362-0E8C1C6FD0C9}" dt="2024-08-17T12:50:45.260" v="72" actId="47"/>
        <pc:sldMkLst>
          <pc:docMk/>
          <pc:sldMk cId="2443349384" sldId="617"/>
        </pc:sldMkLst>
      </pc:sldChg>
      <pc:sldChg chg="modSp add mod">
        <pc:chgData name="Dawid Majcherek" userId="1df130ab-7fbe-4395-914b-66e36fade5e4" providerId="ADAL" clId="{C5D25EE2-6017-4638-9362-0E8C1C6FD0C9}" dt="2024-08-17T12:59:17.429" v="366" actId="14100"/>
        <pc:sldMkLst>
          <pc:docMk/>
          <pc:sldMk cId="3694668963" sldId="618"/>
        </pc:sldMkLst>
        <pc:spChg chg="mod">
          <ac:chgData name="Dawid Majcherek" userId="1df130ab-7fbe-4395-914b-66e36fade5e4" providerId="ADAL" clId="{C5D25EE2-6017-4638-9362-0E8C1C6FD0C9}" dt="2024-08-17T12:59:17.429" v="366" actId="14100"/>
          <ac:spMkLst>
            <pc:docMk/>
            <pc:sldMk cId="3694668963" sldId="618"/>
            <ac:spMk id="5" creationId="{15373E76-B206-4B38-E671-2F07F66CD67D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01:12.195" v="430" actId="13926"/>
        <pc:sldMkLst>
          <pc:docMk/>
          <pc:sldMk cId="2602714466" sldId="668"/>
        </pc:sldMkLst>
        <pc:spChg chg="mod ord">
          <ac:chgData name="Dawid Majcherek" userId="1df130ab-7fbe-4395-914b-66e36fade5e4" providerId="ADAL" clId="{C5D25EE2-6017-4638-9362-0E8C1C6FD0C9}" dt="2024-08-17T12:59:53.304" v="377" actId="700"/>
          <ac:spMkLst>
            <pc:docMk/>
            <pc:sldMk cId="2602714466" sldId="668"/>
            <ac:spMk id="4" creationId="{39E050F1-6C5A-0F47-A7BD-7218C3B0AC95}"/>
          </ac:spMkLst>
        </pc:spChg>
        <pc:spChg chg="mod ord">
          <ac:chgData name="Dawid Majcherek" userId="1df130ab-7fbe-4395-914b-66e36fade5e4" providerId="ADAL" clId="{C5D25EE2-6017-4638-9362-0E8C1C6FD0C9}" dt="2024-08-17T12:59:53.304" v="377" actId="700"/>
          <ac:spMkLst>
            <pc:docMk/>
            <pc:sldMk cId="2602714466" sldId="668"/>
            <ac:spMk id="5" creationId="{92518C85-D5D3-9C40-AF7A-384A9B3E8C73}"/>
          </ac:spMkLst>
        </pc:spChg>
        <pc:spChg chg="mod ord">
          <ac:chgData name="Dawid Majcherek" userId="1df130ab-7fbe-4395-914b-66e36fade5e4" providerId="ADAL" clId="{C5D25EE2-6017-4638-9362-0E8C1C6FD0C9}" dt="2024-08-17T13:01:12.195" v="430" actId="13926"/>
          <ac:spMkLst>
            <pc:docMk/>
            <pc:sldMk cId="2602714466" sldId="668"/>
            <ac:spMk id="6" creationId="{8B58FDAA-BAE3-014B-968F-19A711E1627C}"/>
          </ac:spMkLst>
        </pc:spChg>
      </pc:sldChg>
      <pc:sldChg chg="modSp add mod">
        <pc:chgData name="Dawid Majcherek" userId="1df130ab-7fbe-4395-914b-66e36fade5e4" providerId="ADAL" clId="{C5D25EE2-6017-4638-9362-0E8C1C6FD0C9}" dt="2024-08-17T13:14:07.292" v="567" actId="27636"/>
        <pc:sldMkLst>
          <pc:docMk/>
          <pc:sldMk cId="1837983534" sldId="669"/>
        </pc:sldMkLst>
        <pc:spChg chg="mod">
          <ac:chgData name="Dawid Majcherek" userId="1df130ab-7fbe-4395-914b-66e36fade5e4" providerId="ADAL" clId="{C5D25EE2-6017-4638-9362-0E8C1C6FD0C9}" dt="2024-08-17T13:14:07.292" v="567" actId="27636"/>
          <ac:spMkLst>
            <pc:docMk/>
            <pc:sldMk cId="1837983534" sldId="669"/>
            <ac:spMk id="5" creationId="{92518C85-D5D3-9C40-AF7A-384A9B3E8C73}"/>
          </ac:spMkLst>
        </pc:spChg>
      </pc:sldChg>
      <pc:sldChg chg="modSp add mod">
        <pc:chgData name="Dawid Majcherek" userId="1df130ab-7fbe-4395-914b-66e36fade5e4" providerId="ADAL" clId="{C5D25EE2-6017-4638-9362-0E8C1C6FD0C9}" dt="2024-08-17T13:14:07.316" v="568" actId="27636"/>
        <pc:sldMkLst>
          <pc:docMk/>
          <pc:sldMk cId="1087242245" sldId="670"/>
        </pc:sldMkLst>
        <pc:spChg chg="mod">
          <ac:chgData name="Dawid Majcherek" userId="1df130ab-7fbe-4395-914b-66e36fade5e4" providerId="ADAL" clId="{C5D25EE2-6017-4638-9362-0E8C1C6FD0C9}" dt="2024-08-17T13:14:07.316" v="568" actId="27636"/>
          <ac:spMkLst>
            <pc:docMk/>
            <pc:sldMk cId="1087242245" sldId="670"/>
            <ac:spMk id="5" creationId="{92518C85-D5D3-9C40-AF7A-384A9B3E8C73}"/>
          </ac:spMkLst>
        </pc:spChg>
        <pc:spChg chg="mod">
          <ac:chgData name="Dawid Majcherek" userId="1df130ab-7fbe-4395-914b-66e36fade5e4" providerId="ADAL" clId="{C5D25EE2-6017-4638-9362-0E8C1C6FD0C9}" dt="2024-08-17T12:57:03.298" v="323" actId="27636"/>
          <ac:spMkLst>
            <pc:docMk/>
            <pc:sldMk cId="1087242245" sldId="670"/>
            <ac:spMk id="6" creationId="{8B58FDAA-BAE3-014B-968F-19A711E1627C}"/>
          </ac:spMkLst>
        </pc:spChg>
      </pc:sldChg>
      <pc:sldChg chg="modSp add mod">
        <pc:chgData name="Dawid Majcherek" userId="1df130ab-7fbe-4395-914b-66e36fade5e4" providerId="ADAL" clId="{C5D25EE2-6017-4638-9362-0E8C1C6FD0C9}" dt="2024-08-17T13:14:07.350" v="569" actId="27636"/>
        <pc:sldMkLst>
          <pc:docMk/>
          <pc:sldMk cId="1119000298" sldId="671"/>
        </pc:sldMkLst>
        <pc:spChg chg="mod">
          <ac:chgData name="Dawid Majcherek" userId="1df130ab-7fbe-4395-914b-66e36fade5e4" providerId="ADAL" clId="{C5D25EE2-6017-4638-9362-0E8C1C6FD0C9}" dt="2024-08-17T13:14:07.350" v="569" actId="27636"/>
          <ac:spMkLst>
            <pc:docMk/>
            <pc:sldMk cId="1119000298" sldId="671"/>
            <ac:spMk id="5" creationId="{92518C85-D5D3-9C40-AF7A-384A9B3E8C73}"/>
          </ac:spMkLst>
        </pc:spChg>
        <pc:spChg chg="mod">
          <ac:chgData name="Dawid Majcherek" userId="1df130ab-7fbe-4395-914b-66e36fade5e4" providerId="ADAL" clId="{C5D25EE2-6017-4638-9362-0E8C1C6FD0C9}" dt="2024-08-17T12:57:03.342" v="324" actId="27636"/>
          <ac:spMkLst>
            <pc:docMk/>
            <pc:sldMk cId="1119000298" sldId="671"/>
            <ac:spMk id="6" creationId="{8B58FDAA-BAE3-014B-968F-19A711E1627C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4:07.427" v="572" actId="27636"/>
        <pc:sldMkLst>
          <pc:docMk/>
          <pc:sldMk cId="2595721033" sldId="672"/>
        </pc:sldMkLst>
        <pc:spChg chg="mod ord">
          <ac:chgData name="Dawid Majcherek" userId="1df130ab-7fbe-4395-914b-66e36fade5e4" providerId="ADAL" clId="{C5D25EE2-6017-4638-9362-0E8C1C6FD0C9}" dt="2024-08-17T13:05:09.993" v="445" actId="700"/>
          <ac:spMkLst>
            <pc:docMk/>
            <pc:sldMk cId="2595721033" sldId="672"/>
            <ac:spMk id="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4:07.427" v="572" actId="27636"/>
          <ac:spMkLst>
            <pc:docMk/>
            <pc:sldMk cId="2595721033" sldId="672"/>
            <ac:spMk id="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5:09.993" v="445" actId="700"/>
          <ac:spMkLst>
            <pc:docMk/>
            <pc:sldMk cId="2595721033" sldId="672"/>
            <ac:spMk id="9" creationId="{00000000-0000-0000-0000-000000000000}"/>
          </ac:spMkLst>
        </pc:spChg>
        <pc:picChg chg="mod">
          <ac:chgData name="Dawid Majcherek" userId="1df130ab-7fbe-4395-914b-66e36fade5e4" providerId="ADAL" clId="{C5D25EE2-6017-4638-9362-0E8C1C6FD0C9}" dt="2024-08-17T13:05:15.869" v="447" actId="1076"/>
          <ac:picMkLst>
            <pc:docMk/>
            <pc:sldMk cId="2595721033" sldId="672"/>
            <ac:picMk id="3" creationId="{E4513D91-2314-0751-0AED-86ABB914EE20}"/>
          </ac:picMkLst>
        </pc:picChg>
      </pc:sldChg>
      <pc:sldChg chg="modSp add mod modClrScheme chgLayout">
        <pc:chgData name="Dawid Majcherek" userId="1df130ab-7fbe-4395-914b-66e36fade5e4" providerId="ADAL" clId="{C5D25EE2-6017-4638-9362-0E8C1C6FD0C9}" dt="2024-08-17T13:14:07.446" v="573" actId="27636"/>
        <pc:sldMkLst>
          <pc:docMk/>
          <pc:sldMk cId="850756343" sldId="673"/>
        </pc:sldMkLst>
        <pc:spChg chg="mod ord">
          <ac:chgData name="Dawid Majcherek" userId="1df130ab-7fbe-4395-914b-66e36fade5e4" providerId="ADAL" clId="{C5D25EE2-6017-4638-9362-0E8C1C6FD0C9}" dt="2024-08-17T13:05:26.266" v="448" actId="700"/>
          <ac:spMkLst>
            <pc:docMk/>
            <pc:sldMk cId="850756343" sldId="673"/>
            <ac:spMk id="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4:07.446" v="573" actId="27636"/>
          <ac:spMkLst>
            <pc:docMk/>
            <pc:sldMk cId="850756343" sldId="673"/>
            <ac:spMk id="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5:31.568" v="451" actId="20577"/>
          <ac:spMkLst>
            <pc:docMk/>
            <pc:sldMk cId="850756343" sldId="673"/>
            <ac:spMk id="9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14:07.556" v="574" actId="27636"/>
        <pc:sldMkLst>
          <pc:docMk/>
          <pc:sldMk cId="1099441342" sldId="674"/>
        </pc:sldMkLst>
        <pc:spChg chg="mod ord">
          <ac:chgData name="Dawid Majcherek" userId="1df130ab-7fbe-4395-914b-66e36fade5e4" providerId="ADAL" clId="{C5D25EE2-6017-4638-9362-0E8C1C6FD0C9}" dt="2024-08-17T13:05:37.068" v="452" actId="700"/>
          <ac:spMkLst>
            <pc:docMk/>
            <pc:sldMk cId="1099441342" sldId="674"/>
            <ac:spMk id="5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14:07.556" v="574" actId="27636"/>
          <ac:spMkLst>
            <pc:docMk/>
            <pc:sldMk cId="1099441342" sldId="674"/>
            <ac:spMk id="7" creationId="{00000000-0000-0000-0000-000000000000}"/>
          </ac:spMkLst>
        </pc:spChg>
        <pc:spChg chg="mod ord">
          <ac:chgData name="Dawid Majcherek" userId="1df130ab-7fbe-4395-914b-66e36fade5e4" providerId="ADAL" clId="{C5D25EE2-6017-4638-9362-0E8C1C6FD0C9}" dt="2024-08-17T13:05:41.556" v="455" actId="5793"/>
          <ac:spMkLst>
            <pc:docMk/>
            <pc:sldMk cId="1099441342" sldId="674"/>
            <ac:spMk id="9" creationId="{00000000-0000-0000-0000-000000000000}"/>
          </ac:spMkLst>
        </pc:spChg>
      </pc:sldChg>
      <pc:sldChg chg="modSp add mod modClrScheme chgLayout">
        <pc:chgData name="Dawid Majcherek" userId="1df130ab-7fbe-4395-914b-66e36fade5e4" providerId="ADAL" clId="{C5D25EE2-6017-4638-9362-0E8C1C6FD0C9}" dt="2024-08-17T13:05:56.538" v="458" actId="1076"/>
        <pc:sldMkLst>
          <pc:docMk/>
          <pc:sldMk cId="1624564031" sldId="675"/>
        </pc:sldMkLst>
        <pc:spChg chg="mod ord">
          <ac:chgData name="Dawid Majcherek" userId="1df130ab-7fbe-4395-914b-66e36fade5e4" providerId="ADAL" clId="{C5D25EE2-6017-4638-9362-0E8C1C6FD0C9}" dt="2024-08-17T13:05:54.115" v="457" actId="27636"/>
          <ac:spMkLst>
            <pc:docMk/>
            <pc:sldMk cId="1624564031" sldId="675"/>
            <ac:spMk id="28" creationId="{56E6E8C4-D0BF-7291-A6B7-0D445D399E4B}"/>
          </ac:spMkLst>
        </pc:spChg>
        <pc:spChg chg="mod ord">
          <ac:chgData name="Dawid Majcherek" userId="1df130ab-7fbe-4395-914b-66e36fade5e4" providerId="ADAL" clId="{C5D25EE2-6017-4638-9362-0E8C1C6FD0C9}" dt="2024-08-17T13:05:53.880" v="456" actId="700"/>
          <ac:spMkLst>
            <pc:docMk/>
            <pc:sldMk cId="1624564031" sldId="675"/>
            <ac:spMk id="29" creationId="{CD6F1CC2-CDD7-99A8-A770-257F5D9D32BB}"/>
          </ac:spMkLst>
        </pc:spChg>
        <pc:picChg chg="mod ord">
          <ac:chgData name="Dawid Majcherek" userId="1df130ab-7fbe-4395-914b-66e36fade5e4" providerId="ADAL" clId="{C5D25EE2-6017-4638-9362-0E8C1C6FD0C9}" dt="2024-08-17T13:05:56.538" v="458" actId="1076"/>
          <ac:picMkLst>
            <pc:docMk/>
            <pc:sldMk cId="1624564031" sldId="675"/>
            <ac:picMk id="19" creationId="{23516F06-5CA6-06D5-161D-D7FA7A8A40D9}"/>
          </ac:picMkLst>
        </pc:picChg>
      </pc:sldChg>
      <pc:sldChg chg="modSp add mod modClrScheme chgLayout">
        <pc:chgData name="Dawid Majcherek" userId="1df130ab-7fbe-4395-914b-66e36fade5e4" providerId="ADAL" clId="{C5D25EE2-6017-4638-9362-0E8C1C6FD0C9}" dt="2024-08-17T13:08:21.474" v="498" actId="14100"/>
        <pc:sldMkLst>
          <pc:docMk/>
          <pc:sldMk cId="2966617909" sldId="677"/>
        </pc:sldMkLst>
        <pc:spChg chg="mod ord">
          <ac:chgData name="Dawid Majcherek" userId="1df130ab-7fbe-4395-914b-66e36fade5e4" providerId="ADAL" clId="{C5D25EE2-6017-4638-9362-0E8C1C6FD0C9}" dt="2024-08-17T13:08:09.016" v="494" actId="700"/>
          <ac:spMkLst>
            <pc:docMk/>
            <pc:sldMk cId="2966617909" sldId="677"/>
            <ac:spMk id="11" creationId="{67412EB7-82D5-D439-31AA-8F18906EF53A}"/>
          </ac:spMkLst>
        </pc:spChg>
        <pc:spChg chg="mod">
          <ac:chgData name="Dawid Majcherek" userId="1df130ab-7fbe-4395-914b-66e36fade5e4" providerId="ADAL" clId="{C5D25EE2-6017-4638-9362-0E8C1C6FD0C9}" dt="2024-08-17T13:08:17.497" v="497" actId="14100"/>
          <ac:spMkLst>
            <pc:docMk/>
            <pc:sldMk cId="2966617909" sldId="677"/>
            <ac:spMk id="44" creationId="{E43CDF65-2C20-5348-6429-E982BE125492}"/>
          </ac:spMkLst>
        </pc:spChg>
        <pc:spChg chg="mod">
          <ac:chgData name="Dawid Majcherek" userId="1df130ab-7fbe-4395-914b-66e36fade5e4" providerId="ADAL" clId="{C5D25EE2-6017-4638-9362-0E8C1C6FD0C9}" dt="2024-08-17T13:08:21.474" v="498" actId="14100"/>
          <ac:spMkLst>
            <pc:docMk/>
            <pc:sldMk cId="2966617909" sldId="677"/>
            <ac:spMk id="47" creationId="{EE39EE01-CA47-D63D-C459-21226B374F3D}"/>
          </ac:spMkLst>
        </pc:spChg>
        <pc:picChg chg="mod ord">
          <ac:chgData name="Dawid Majcherek" userId="1df130ab-7fbe-4395-914b-66e36fade5e4" providerId="ADAL" clId="{C5D25EE2-6017-4638-9362-0E8C1C6FD0C9}" dt="2024-08-17T13:08:09.016" v="494" actId="700"/>
          <ac:picMkLst>
            <pc:docMk/>
            <pc:sldMk cId="2966617909" sldId="677"/>
            <ac:picMk id="6" creationId="{C867900E-BD06-2F23-6E5D-E71B0BAD6917}"/>
          </ac:picMkLst>
        </pc:picChg>
      </pc:sldChg>
      <pc:sldChg chg="modSp add mod">
        <pc:chgData name="Dawid Majcherek" userId="1df130ab-7fbe-4395-914b-66e36fade5e4" providerId="ADAL" clId="{C5D25EE2-6017-4638-9362-0E8C1C6FD0C9}" dt="2024-08-17T13:08:41.277" v="501" actId="14100"/>
        <pc:sldMkLst>
          <pc:docMk/>
          <pc:sldMk cId="560215982" sldId="678"/>
        </pc:sldMkLst>
        <pc:spChg chg="mod">
          <ac:chgData name="Dawid Majcherek" userId="1df130ab-7fbe-4395-914b-66e36fade5e4" providerId="ADAL" clId="{C5D25EE2-6017-4638-9362-0E8C1C6FD0C9}" dt="2024-08-17T12:57:03.585" v="338" actId="27636"/>
          <ac:spMkLst>
            <pc:docMk/>
            <pc:sldMk cId="560215982" sldId="678"/>
            <ac:spMk id="11" creationId="{67412EB7-82D5-D439-31AA-8F18906EF53A}"/>
          </ac:spMkLst>
        </pc:spChg>
        <pc:spChg chg="mod">
          <ac:chgData name="Dawid Majcherek" userId="1df130ab-7fbe-4395-914b-66e36fade5e4" providerId="ADAL" clId="{C5D25EE2-6017-4638-9362-0E8C1C6FD0C9}" dt="2024-08-17T13:08:36.139" v="499" actId="14100"/>
          <ac:spMkLst>
            <pc:docMk/>
            <pc:sldMk cId="560215982" sldId="678"/>
            <ac:spMk id="44" creationId="{E43CDF65-2C20-5348-6429-E982BE125492}"/>
          </ac:spMkLst>
        </pc:spChg>
        <pc:spChg chg="mod">
          <ac:chgData name="Dawid Majcherek" userId="1df130ab-7fbe-4395-914b-66e36fade5e4" providerId="ADAL" clId="{C5D25EE2-6017-4638-9362-0E8C1C6FD0C9}" dt="2024-08-17T13:08:41.277" v="501" actId="14100"/>
          <ac:spMkLst>
            <pc:docMk/>
            <pc:sldMk cId="560215982" sldId="678"/>
            <ac:spMk id="47" creationId="{EE39EE01-CA47-D63D-C459-21226B374F3D}"/>
          </ac:spMkLst>
        </pc:spChg>
      </pc:sldChg>
      <pc:sldChg chg="modSp add mod">
        <pc:chgData name="Dawid Majcherek" userId="1df130ab-7fbe-4395-914b-66e36fade5e4" providerId="ADAL" clId="{C5D25EE2-6017-4638-9362-0E8C1C6FD0C9}" dt="2024-08-17T13:14:10.713" v="583" actId="20577"/>
        <pc:sldMkLst>
          <pc:docMk/>
          <pc:sldMk cId="1606261584" sldId="679"/>
        </pc:sldMkLst>
        <pc:spChg chg="mod">
          <ac:chgData name="Dawid Majcherek" userId="1df130ab-7fbe-4395-914b-66e36fade5e4" providerId="ADAL" clId="{C5D25EE2-6017-4638-9362-0E8C1C6FD0C9}" dt="2024-08-17T13:14:10.713" v="583" actId="20577"/>
          <ac:spMkLst>
            <pc:docMk/>
            <pc:sldMk cId="1606261584" sldId="679"/>
            <ac:spMk id="2" creationId="{48B0C233-9C5B-31DA-D749-4A7016D30B67}"/>
          </ac:spMkLst>
        </pc:spChg>
      </pc:sldChg>
      <pc:sldMasterChg chg="addSldLayout delSldLayout">
        <pc:chgData name="Dawid Majcherek" userId="1df130ab-7fbe-4395-914b-66e36fade5e4" providerId="ADAL" clId="{C5D25EE2-6017-4638-9362-0E8C1C6FD0C9}" dt="2024-08-17T12:50:16.112" v="64" actId="47"/>
        <pc:sldMasterMkLst>
          <pc:docMk/>
          <pc:sldMasterMk cId="2846715458" sldId="2147483648"/>
        </pc:sldMasterMkLst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2846715458" sldId="2147483648"/>
            <pc:sldLayoutMk cId="3944345145" sldId="2147483664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2846715458" sldId="2147483648"/>
            <pc:sldLayoutMk cId="2355965484" sldId="2147483689"/>
          </pc:sldLayoutMkLst>
        </pc:sldLayoutChg>
      </pc:sldMasterChg>
      <pc:sldMasterChg chg="add del addSldLayout delSldLayout">
        <pc:chgData name="Dawid Majcherek" userId="1df130ab-7fbe-4395-914b-66e36fade5e4" providerId="ADAL" clId="{C5D25EE2-6017-4638-9362-0E8C1C6FD0C9}" dt="2024-08-17T12:50:16.112" v="64" actId="47"/>
        <pc:sldMasterMkLst>
          <pc:docMk/>
          <pc:sldMasterMk cId="1639389615" sldId="2147483666"/>
        </pc:sldMasterMkLst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74136499" sldId="2147483667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3805460677" sldId="2147483668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859530565" sldId="2147483669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011993551" sldId="2147483670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3771121637" sldId="2147483671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22058640" sldId="2147483672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544665626" sldId="2147483673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671691697" sldId="2147483674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477587093" sldId="2147483675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848381233" sldId="2147483676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686933417" sldId="2147483677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771870188" sldId="2147483678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789138326" sldId="2147483679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277868169" sldId="2147483680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430238994" sldId="2147483681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161271848" sldId="2147483682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925042982" sldId="2147483683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399840101" sldId="2147483684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226523857" sldId="2147483685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1820386372" sldId="2147483686"/>
          </pc:sldLayoutMkLst>
        </pc:sldLayoutChg>
        <pc:sldLayoutChg chg="add del">
          <pc:chgData name="Dawid Majcherek" userId="1df130ab-7fbe-4395-914b-66e36fade5e4" providerId="ADAL" clId="{C5D25EE2-6017-4638-9362-0E8C1C6FD0C9}" dt="2024-08-17T12:50:16.112" v="64" actId="47"/>
          <pc:sldLayoutMkLst>
            <pc:docMk/>
            <pc:sldMasterMk cId="1639389615" sldId="2147483666"/>
            <pc:sldLayoutMk cId="2454324307" sldId="2147483687"/>
          </pc:sldLayoutMkLst>
        </pc:sldLayoutChg>
      </pc:sldMasterChg>
      <pc:sldMasterChg chg="del delSldLayout">
        <pc:chgData name="Dawid Majcherek" userId="1df130ab-7fbe-4395-914b-66e36fade5e4" providerId="ADAL" clId="{C5D25EE2-6017-4638-9362-0E8C1C6FD0C9}" dt="2024-08-17T12:50:38.298" v="68" actId="47"/>
        <pc:sldMasterMkLst>
          <pc:docMk/>
          <pc:sldMasterMk cId="4284198396" sldId="2147483692"/>
        </pc:sldMasterMkLst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1496071711" sldId="2147483693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018291605" sldId="2147483694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2028690133" sldId="2147483695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888672253" sldId="2147483696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481127866" sldId="2147483697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1961431893" sldId="2147483698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4029548605" sldId="2147483699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2135096638" sldId="2147483700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26361533" sldId="2147483701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2306808821" sldId="2147483702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190702178" sldId="2147483703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3038747072" sldId="2147483704"/>
          </pc:sldLayoutMkLst>
        </pc:sldLayoutChg>
        <pc:sldLayoutChg chg="del">
          <pc:chgData name="Dawid Majcherek" userId="1df130ab-7fbe-4395-914b-66e36fade5e4" providerId="ADAL" clId="{C5D25EE2-6017-4638-9362-0E8C1C6FD0C9}" dt="2024-08-17T12:50:38.298" v="68" actId="47"/>
          <pc:sldLayoutMkLst>
            <pc:docMk/>
            <pc:sldMasterMk cId="4284198396" sldId="2147483692"/>
            <pc:sldLayoutMk cId="819026554" sldId="2147483705"/>
          </pc:sldLayoutMkLst>
        </pc:sldLayoutChg>
      </pc:sldMasterChg>
      <pc:sldMasterChg chg="del delSldLayout">
        <pc:chgData name="Dawid Majcherek" userId="1df130ab-7fbe-4395-914b-66e36fade5e4" providerId="ADAL" clId="{C5D25EE2-6017-4638-9362-0E8C1C6FD0C9}" dt="2024-08-17T12:55:39.404" v="312" actId="47"/>
        <pc:sldMasterMkLst>
          <pc:docMk/>
          <pc:sldMasterMk cId="637911064" sldId="2147483693"/>
        </pc:sldMasterMkLst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1767653061" sldId="2147483694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2771733304" sldId="2147483695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2002630662" sldId="2147483696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101370751" sldId="2147483697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2599327378" sldId="2147483698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435070761" sldId="2147483699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208569379" sldId="2147483700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469375760" sldId="2147483701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10106915" sldId="2147483702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67502542" sldId="2147483703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4195909991" sldId="2147483704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3974583435" sldId="2147483705"/>
          </pc:sldLayoutMkLst>
        </pc:sldLayoutChg>
        <pc:sldLayoutChg chg="del">
          <pc:chgData name="Dawid Majcherek" userId="1df130ab-7fbe-4395-914b-66e36fade5e4" providerId="ADAL" clId="{C5D25EE2-6017-4638-9362-0E8C1C6FD0C9}" dt="2024-08-17T12:55:39.404" v="312" actId="47"/>
          <pc:sldLayoutMkLst>
            <pc:docMk/>
            <pc:sldMasterMk cId="637911064" sldId="2147483693"/>
            <pc:sldLayoutMk cId="836710533" sldId="2147483706"/>
          </pc:sldLayoutMkLst>
        </pc:sldLayoutChg>
      </pc:sldMasterChg>
    </pc:docChg>
  </pc:docChgLst>
  <pc:docChgLst>
    <pc:chgData name="Dawid Majcherek" userId="1df130ab-7fbe-4395-914b-66e36fade5e4" providerId="ADAL" clId="{C77770E2-58F1-456A-B325-895E30CF5CA6}"/>
    <pc:docChg chg="modSld">
      <pc:chgData name="Dawid Majcherek" userId="1df130ab-7fbe-4395-914b-66e36fade5e4" providerId="ADAL" clId="{C77770E2-58F1-456A-B325-895E30CF5CA6}" dt="2024-10-13T19:22:43.895" v="50" actId="20577"/>
      <pc:docMkLst>
        <pc:docMk/>
      </pc:docMkLst>
      <pc:sldChg chg="modNotesTx">
        <pc:chgData name="Dawid Majcherek" userId="1df130ab-7fbe-4395-914b-66e36fade5e4" providerId="ADAL" clId="{C77770E2-58F1-456A-B325-895E30CF5CA6}" dt="2024-10-13T19:22:43.895" v="50" actId="20577"/>
        <pc:sldMkLst>
          <pc:docMk/>
          <pc:sldMk cId="4009372913" sldId="580"/>
        </pc:sldMkLst>
      </pc:sldChg>
    </pc:docChg>
  </pc:docChgLst>
  <pc:docChgLst>
    <pc:chgData name="Dawid Majcherek" userId="1df130ab-7fbe-4395-914b-66e36fade5e4" providerId="ADAL" clId="{989259C2-47E2-44C0-A230-D5786FE9122E}"/>
    <pc:docChg chg="undo custSel addSld delSld modSld">
      <pc:chgData name="Dawid Majcherek" userId="1df130ab-7fbe-4395-914b-66e36fade5e4" providerId="ADAL" clId="{989259C2-47E2-44C0-A230-D5786FE9122E}" dt="2024-08-25T19:35:09.645" v="196" actId="20577"/>
      <pc:docMkLst>
        <pc:docMk/>
      </pc:docMkLst>
      <pc:sldChg chg="del">
        <pc:chgData name="Dawid Majcherek" userId="1df130ab-7fbe-4395-914b-66e36fade5e4" providerId="ADAL" clId="{989259C2-47E2-44C0-A230-D5786FE9122E}" dt="2024-08-25T19:22:18.859" v="5" actId="47"/>
        <pc:sldMkLst>
          <pc:docMk/>
          <pc:sldMk cId="1061316623" sldId="303"/>
        </pc:sldMkLst>
      </pc:sldChg>
      <pc:sldChg chg="add del">
        <pc:chgData name="Dawid Majcherek" userId="1df130ab-7fbe-4395-914b-66e36fade5e4" providerId="ADAL" clId="{989259C2-47E2-44C0-A230-D5786FE9122E}" dt="2024-08-25T19:22:35.480" v="44" actId="47"/>
        <pc:sldMkLst>
          <pc:docMk/>
          <pc:sldMk cId="3443010507" sldId="304"/>
        </pc:sldMkLst>
      </pc:sldChg>
      <pc:sldChg chg="del">
        <pc:chgData name="Dawid Majcherek" userId="1df130ab-7fbe-4395-914b-66e36fade5e4" providerId="ADAL" clId="{989259C2-47E2-44C0-A230-D5786FE9122E}" dt="2024-08-25T19:22:17.012" v="0" actId="47"/>
        <pc:sldMkLst>
          <pc:docMk/>
          <pc:sldMk cId="3612019173" sldId="488"/>
        </pc:sldMkLst>
      </pc:sldChg>
      <pc:sldChg chg="del">
        <pc:chgData name="Dawid Majcherek" userId="1df130ab-7fbe-4395-914b-66e36fade5e4" providerId="ADAL" clId="{989259C2-47E2-44C0-A230-D5786FE9122E}" dt="2024-08-25T19:22:25.619" v="31" actId="47"/>
        <pc:sldMkLst>
          <pc:docMk/>
          <pc:sldMk cId="0" sldId="516"/>
        </pc:sldMkLst>
      </pc:sldChg>
      <pc:sldChg chg="addSp delSp modSp add mod modClrScheme chgLayout">
        <pc:chgData name="Dawid Majcherek" userId="1df130ab-7fbe-4395-914b-66e36fade5e4" providerId="ADAL" clId="{989259C2-47E2-44C0-A230-D5786FE9122E}" dt="2024-08-25T19:31:37.501" v="185" actId="26606"/>
        <pc:sldMkLst>
          <pc:docMk/>
          <pc:sldMk cId="0" sldId="525"/>
        </pc:sldMkLst>
        <pc:spChg chg="mod ord">
          <ac:chgData name="Dawid Majcherek" userId="1df130ab-7fbe-4395-914b-66e36fade5e4" providerId="ADAL" clId="{989259C2-47E2-44C0-A230-D5786FE9122E}" dt="2024-08-25T19:31:37.501" v="185" actId="26606"/>
          <ac:spMkLst>
            <pc:docMk/>
            <pc:sldMk cId="0" sldId="525"/>
            <ac:spMk id="10242" creationId="{00000000-0000-0000-0000-000000000000}"/>
          </ac:spMkLst>
        </pc:spChg>
        <pc:spChg chg="del mod ord">
          <ac:chgData name="Dawid Majcherek" userId="1df130ab-7fbe-4395-914b-66e36fade5e4" providerId="ADAL" clId="{989259C2-47E2-44C0-A230-D5786FE9122E}" dt="2024-08-25T19:31:37.501" v="185" actId="26606"/>
          <ac:spMkLst>
            <pc:docMk/>
            <pc:sldMk cId="0" sldId="525"/>
            <ac:spMk id="10243" creationId="{00000000-0000-0000-0000-000000000000}"/>
          </ac:spMkLst>
        </pc:spChg>
        <pc:graphicFrameChg chg="add">
          <ac:chgData name="Dawid Majcherek" userId="1df130ab-7fbe-4395-914b-66e36fade5e4" providerId="ADAL" clId="{989259C2-47E2-44C0-A230-D5786FE9122E}" dt="2024-08-25T19:31:37.501" v="185" actId="26606"/>
          <ac:graphicFrameMkLst>
            <pc:docMk/>
            <pc:sldMk cId="0" sldId="525"/>
            <ac:graphicFrameMk id="10245" creationId="{FDDD2B23-07D4-AC8A-C23C-3C1E7D7138D4}"/>
          </ac:graphicFrameMkLst>
        </pc:graphicFrameChg>
      </pc:sldChg>
      <pc:sldChg chg="del">
        <pc:chgData name="Dawid Majcherek" userId="1df130ab-7fbe-4395-914b-66e36fade5e4" providerId="ADAL" clId="{989259C2-47E2-44C0-A230-D5786FE9122E}" dt="2024-08-25T19:22:25.725" v="32" actId="47"/>
        <pc:sldMkLst>
          <pc:docMk/>
          <pc:sldMk cId="0" sldId="528"/>
        </pc:sldMkLst>
      </pc:sldChg>
      <pc:sldChg chg="del">
        <pc:chgData name="Dawid Majcherek" userId="1df130ab-7fbe-4395-914b-66e36fade5e4" providerId="ADAL" clId="{989259C2-47E2-44C0-A230-D5786FE9122E}" dt="2024-08-25T19:22:25.423" v="30" actId="47"/>
        <pc:sldMkLst>
          <pc:docMk/>
          <pc:sldMk cId="0" sldId="551"/>
        </pc:sldMkLst>
      </pc:sldChg>
      <pc:sldChg chg="del">
        <pc:chgData name="Dawid Majcherek" userId="1df130ab-7fbe-4395-914b-66e36fade5e4" providerId="ADAL" clId="{989259C2-47E2-44C0-A230-D5786FE9122E}" dt="2024-08-25T19:22:26.454" v="37" actId="47"/>
        <pc:sldMkLst>
          <pc:docMk/>
          <pc:sldMk cId="0" sldId="552"/>
        </pc:sldMkLst>
      </pc:sldChg>
      <pc:sldChg chg="del">
        <pc:chgData name="Dawid Majcherek" userId="1df130ab-7fbe-4395-914b-66e36fade5e4" providerId="ADAL" clId="{989259C2-47E2-44C0-A230-D5786FE9122E}" dt="2024-08-25T19:22:18.251" v="2" actId="47"/>
        <pc:sldMkLst>
          <pc:docMk/>
          <pc:sldMk cId="2506208117" sldId="556"/>
        </pc:sldMkLst>
      </pc:sldChg>
      <pc:sldChg chg="del">
        <pc:chgData name="Dawid Majcherek" userId="1df130ab-7fbe-4395-914b-66e36fade5e4" providerId="ADAL" clId="{989259C2-47E2-44C0-A230-D5786FE9122E}" dt="2024-08-25T19:22:26.530" v="38" actId="47"/>
        <pc:sldMkLst>
          <pc:docMk/>
          <pc:sldMk cId="0" sldId="560"/>
        </pc:sldMkLst>
      </pc:sldChg>
      <pc:sldChg chg="del">
        <pc:chgData name="Dawid Majcherek" userId="1df130ab-7fbe-4395-914b-66e36fade5e4" providerId="ADAL" clId="{989259C2-47E2-44C0-A230-D5786FE9122E}" dt="2024-08-25T19:22:18.467" v="3" actId="47"/>
        <pc:sldMkLst>
          <pc:docMk/>
          <pc:sldMk cId="1921684371" sldId="562"/>
        </pc:sldMkLst>
      </pc:sldChg>
      <pc:sldChg chg="del">
        <pc:chgData name="Dawid Majcherek" userId="1df130ab-7fbe-4395-914b-66e36fade5e4" providerId="ADAL" clId="{989259C2-47E2-44C0-A230-D5786FE9122E}" dt="2024-08-25T19:22:26.860" v="39" actId="47"/>
        <pc:sldMkLst>
          <pc:docMk/>
          <pc:sldMk cId="0" sldId="563"/>
        </pc:sldMkLst>
      </pc:sldChg>
      <pc:sldChg chg="del">
        <pc:chgData name="Dawid Majcherek" userId="1df130ab-7fbe-4395-914b-66e36fade5e4" providerId="ADAL" clId="{989259C2-47E2-44C0-A230-D5786FE9122E}" dt="2024-08-25T19:22:26.176" v="35" actId="47"/>
        <pc:sldMkLst>
          <pc:docMk/>
          <pc:sldMk cId="0" sldId="565"/>
        </pc:sldMkLst>
      </pc:sldChg>
      <pc:sldChg chg="del">
        <pc:chgData name="Dawid Majcherek" userId="1df130ab-7fbe-4395-914b-66e36fade5e4" providerId="ADAL" clId="{989259C2-47E2-44C0-A230-D5786FE9122E}" dt="2024-08-25T19:22:25.930" v="33" actId="47"/>
        <pc:sldMkLst>
          <pc:docMk/>
          <pc:sldMk cId="0" sldId="568"/>
        </pc:sldMkLst>
      </pc:sldChg>
      <pc:sldChg chg="del">
        <pc:chgData name="Dawid Majcherek" userId="1df130ab-7fbe-4395-914b-66e36fade5e4" providerId="ADAL" clId="{989259C2-47E2-44C0-A230-D5786FE9122E}" dt="2024-08-25T19:22:26.070" v="34" actId="47"/>
        <pc:sldMkLst>
          <pc:docMk/>
          <pc:sldMk cId="0" sldId="569"/>
        </pc:sldMkLst>
      </pc:sldChg>
      <pc:sldChg chg="del">
        <pc:chgData name="Dawid Majcherek" userId="1df130ab-7fbe-4395-914b-66e36fade5e4" providerId="ADAL" clId="{989259C2-47E2-44C0-A230-D5786FE9122E}" dt="2024-08-25T19:22:26.376" v="36" actId="47"/>
        <pc:sldMkLst>
          <pc:docMk/>
          <pc:sldMk cId="0" sldId="570"/>
        </pc:sldMkLst>
      </pc:sldChg>
      <pc:sldChg chg="add del">
        <pc:chgData name="Dawid Majcherek" userId="1df130ab-7fbe-4395-914b-66e36fade5e4" providerId="ADAL" clId="{989259C2-47E2-44C0-A230-D5786FE9122E}" dt="2024-08-25T19:22:58.353" v="53" actId="47"/>
        <pc:sldMkLst>
          <pc:docMk/>
          <pc:sldMk cId="0" sldId="571"/>
        </pc:sldMkLst>
      </pc:sldChg>
      <pc:sldChg chg="addSp delSp modSp add del mod modClrScheme chgLayout">
        <pc:chgData name="Dawid Majcherek" userId="1df130ab-7fbe-4395-914b-66e36fade5e4" providerId="ADAL" clId="{989259C2-47E2-44C0-A230-D5786FE9122E}" dt="2024-08-25T19:22:49.329" v="50" actId="26606"/>
        <pc:sldMkLst>
          <pc:docMk/>
          <pc:sldMk cId="3374847600" sldId="574"/>
        </pc:sldMkLst>
        <pc:spChg chg="add">
          <ac:chgData name="Dawid Majcherek" userId="1df130ab-7fbe-4395-914b-66e36fade5e4" providerId="ADAL" clId="{989259C2-47E2-44C0-A230-D5786FE9122E}" dt="2024-08-25T19:22:49.329" v="50" actId="26606"/>
          <ac:spMkLst>
            <pc:docMk/>
            <pc:sldMk cId="3374847600" sldId="574"/>
            <ac:spMk id="2" creationId="{00000000-0000-0000-0000-000000000000}"/>
          </ac:spMkLst>
        </pc:spChg>
        <pc:spChg chg="add del mod ord">
          <ac:chgData name="Dawid Majcherek" userId="1df130ab-7fbe-4395-914b-66e36fade5e4" providerId="ADAL" clId="{989259C2-47E2-44C0-A230-D5786FE9122E}" dt="2024-08-25T19:22:45.129" v="48" actId="478"/>
          <ac:spMkLst>
            <pc:docMk/>
            <pc:sldMk cId="3374847600" sldId="574"/>
            <ac:spMk id="4" creationId="{F7022225-A5EB-3F20-1B9A-D348948A720C}"/>
          </ac:spMkLst>
        </pc:spChg>
        <pc:spChg chg="del mod ord replId">
          <ac:chgData name="Dawid Majcherek" userId="1df130ab-7fbe-4395-914b-66e36fade5e4" providerId="ADAL" clId="{989259C2-47E2-44C0-A230-D5786FE9122E}" dt="2024-08-25T19:22:49.329" v="50" actId="26606"/>
          <ac:spMkLst>
            <pc:docMk/>
            <pc:sldMk cId="3374847600" sldId="574"/>
            <ac:spMk id="6" creationId="{00000000-0000-0000-0000-000000000000}"/>
          </ac:spMkLst>
        </pc:spChg>
        <pc:picChg chg="mod">
          <ac:chgData name="Dawid Majcherek" userId="1df130ab-7fbe-4395-914b-66e36fade5e4" providerId="ADAL" clId="{989259C2-47E2-44C0-A230-D5786FE9122E}" dt="2024-08-25T19:22:49.329" v="50" actId="26606"/>
          <ac:picMkLst>
            <pc:docMk/>
            <pc:sldMk cId="3374847600" sldId="574"/>
            <ac:picMk id="3" creationId="{00000000-0000-0000-0000-000000000000}"/>
          </ac:picMkLst>
        </pc:picChg>
      </pc:sldChg>
      <pc:sldChg chg="modSp new mod">
        <pc:chgData name="Dawid Majcherek" userId="1df130ab-7fbe-4395-914b-66e36fade5e4" providerId="ADAL" clId="{989259C2-47E2-44C0-A230-D5786FE9122E}" dt="2024-08-25T19:23:21.691" v="95" actId="20577"/>
        <pc:sldMkLst>
          <pc:docMk/>
          <pc:sldMk cId="2811882745" sldId="575"/>
        </pc:sldMkLst>
        <pc:spChg chg="mod">
          <ac:chgData name="Dawid Majcherek" userId="1df130ab-7fbe-4395-914b-66e36fade5e4" providerId="ADAL" clId="{989259C2-47E2-44C0-A230-D5786FE9122E}" dt="2024-08-25T19:23:21.691" v="95" actId="20577"/>
          <ac:spMkLst>
            <pc:docMk/>
            <pc:sldMk cId="2811882745" sldId="575"/>
            <ac:spMk id="2" creationId="{D22DD44F-577B-A143-03F2-8EE3061ACB2E}"/>
          </ac:spMkLst>
        </pc:spChg>
      </pc:sldChg>
      <pc:sldChg chg="del">
        <pc:chgData name="Dawid Majcherek" userId="1df130ab-7fbe-4395-914b-66e36fade5e4" providerId="ADAL" clId="{989259C2-47E2-44C0-A230-D5786FE9122E}" dt="2024-08-25T19:22:17.736" v="1" actId="47"/>
        <pc:sldMkLst>
          <pc:docMk/>
          <pc:sldMk cId="442110410" sldId="576"/>
        </pc:sldMkLst>
      </pc:sldChg>
      <pc:sldChg chg="addSp delSp modSp new mod modClrScheme chgLayout">
        <pc:chgData name="Dawid Majcherek" userId="1df130ab-7fbe-4395-914b-66e36fade5e4" providerId="ADAL" clId="{989259C2-47E2-44C0-A230-D5786FE9122E}" dt="2024-08-25T19:24:43.353" v="128" actId="26606"/>
        <pc:sldMkLst>
          <pc:docMk/>
          <pc:sldMk cId="2711922367" sldId="576"/>
        </pc:sldMkLst>
        <pc:spChg chg="mod">
          <ac:chgData name="Dawid Majcherek" userId="1df130ab-7fbe-4395-914b-66e36fade5e4" providerId="ADAL" clId="{989259C2-47E2-44C0-A230-D5786FE9122E}" dt="2024-08-25T19:24:43.353" v="128" actId="26606"/>
          <ac:spMkLst>
            <pc:docMk/>
            <pc:sldMk cId="2711922367" sldId="576"/>
            <ac:spMk id="2" creationId="{DA10C5E9-C699-B3CD-AF34-7938E237DD59}"/>
          </ac:spMkLst>
        </pc:spChg>
        <pc:spChg chg="del">
          <ac:chgData name="Dawid Majcherek" userId="1df130ab-7fbe-4395-914b-66e36fade5e4" providerId="ADAL" clId="{989259C2-47E2-44C0-A230-D5786FE9122E}" dt="2024-08-25T19:24:34.396" v="122"/>
          <ac:spMkLst>
            <pc:docMk/>
            <pc:sldMk cId="2711922367" sldId="576"/>
            <ac:spMk id="3" creationId="{D6B81429-F865-BDEC-907F-83F4641DA772}"/>
          </ac:spMkLst>
        </pc:spChg>
        <pc:picChg chg="add mod">
          <ac:chgData name="Dawid Majcherek" userId="1df130ab-7fbe-4395-914b-66e36fade5e4" providerId="ADAL" clId="{989259C2-47E2-44C0-A230-D5786FE9122E}" dt="2024-08-25T19:24:43.353" v="128" actId="26606"/>
          <ac:picMkLst>
            <pc:docMk/>
            <pc:sldMk cId="2711922367" sldId="576"/>
            <ac:picMk id="1026" creationId="{B5D16418-903B-49EA-C443-05703F14E768}"/>
          </ac:picMkLst>
        </pc:picChg>
      </pc:sldChg>
      <pc:sldChg chg="addSp delSp modSp new mod">
        <pc:chgData name="Dawid Majcherek" userId="1df130ab-7fbe-4395-914b-66e36fade5e4" providerId="ADAL" clId="{989259C2-47E2-44C0-A230-D5786FE9122E}" dt="2024-08-25T19:26:14.838" v="158" actId="404"/>
        <pc:sldMkLst>
          <pc:docMk/>
          <pc:sldMk cId="1614126056" sldId="577"/>
        </pc:sldMkLst>
        <pc:spChg chg="mod">
          <ac:chgData name="Dawid Majcherek" userId="1df130ab-7fbe-4395-914b-66e36fade5e4" providerId="ADAL" clId="{989259C2-47E2-44C0-A230-D5786FE9122E}" dt="2024-08-25T19:25:33.767" v="151" actId="20577"/>
          <ac:spMkLst>
            <pc:docMk/>
            <pc:sldMk cId="1614126056" sldId="577"/>
            <ac:spMk id="2" creationId="{803FF956-46E6-3019-79A4-F7DDC5E68209}"/>
          </ac:spMkLst>
        </pc:spChg>
        <pc:spChg chg="del">
          <ac:chgData name="Dawid Majcherek" userId="1df130ab-7fbe-4395-914b-66e36fade5e4" providerId="ADAL" clId="{989259C2-47E2-44C0-A230-D5786FE9122E}" dt="2024-08-25T19:25:52.997" v="152" actId="22"/>
          <ac:spMkLst>
            <pc:docMk/>
            <pc:sldMk cId="1614126056" sldId="577"/>
            <ac:spMk id="3" creationId="{100D45B7-5131-BCC6-F320-8BF6B2CAB756}"/>
          </ac:spMkLst>
        </pc:spChg>
        <pc:spChg chg="add mod">
          <ac:chgData name="Dawid Majcherek" userId="1df130ab-7fbe-4395-914b-66e36fade5e4" providerId="ADAL" clId="{989259C2-47E2-44C0-A230-D5786FE9122E}" dt="2024-08-25T19:26:14.838" v="158" actId="404"/>
          <ac:spMkLst>
            <pc:docMk/>
            <pc:sldMk cId="1614126056" sldId="577"/>
            <ac:spMk id="7" creationId="{F4B43752-8347-AA20-1954-E4D10B9BA6CA}"/>
          </ac:spMkLst>
        </pc:spChg>
        <pc:picChg chg="add mod ord">
          <ac:chgData name="Dawid Majcherek" userId="1df130ab-7fbe-4395-914b-66e36fade5e4" providerId="ADAL" clId="{989259C2-47E2-44C0-A230-D5786FE9122E}" dt="2024-08-25T19:25:52.997" v="152" actId="22"/>
          <ac:picMkLst>
            <pc:docMk/>
            <pc:sldMk cId="1614126056" sldId="577"/>
            <ac:picMk id="5" creationId="{EA13F24B-CE17-7798-EC29-C8DB8D224990}"/>
          </ac:picMkLst>
        </pc:picChg>
      </pc:sldChg>
      <pc:sldChg chg="del">
        <pc:chgData name="Dawid Majcherek" userId="1df130ab-7fbe-4395-914b-66e36fade5e4" providerId="ADAL" clId="{989259C2-47E2-44C0-A230-D5786FE9122E}" dt="2024-08-25T19:22:23.659" v="25" actId="47"/>
        <pc:sldMkLst>
          <pc:docMk/>
          <pc:sldMk cId="0" sldId="578"/>
        </pc:sldMkLst>
      </pc:sldChg>
      <pc:sldChg chg="addSp delSp modSp new mod">
        <pc:chgData name="Dawid Majcherek" userId="1df130ab-7fbe-4395-914b-66e36fade5e4" providerId="ADAL" clId="{989259C2-47E2-44C0-A230-D5786FE9122E}" dt="2024-08-25T19:27:46.384" v="178" actId="20577"/>
        <pc:sldMkLst>
          <pc:docMk/>
          <pc:sldMk cId="1087605692" sldId="578"/>
        </pc:sldMkLst>
        <pc:spChg chg="mod">
          <ac:chgData name="Dawid Majcherek" userId="1df130ab-7fbe-4395-914b-66e36fade5e4" providerId="ADAL" clId="{989259C2-47E2-44C0-A230-D5786FE9122E}" dt="2024-08-25T19:27:46.384" v="178" actId="20577"/>
          <ac:spMkLst>
            <pc:docMk/>
            <pc:sldMk cId="1087605692" sldId="578"/>
            <ac:spMk id="2" creationId="{6A1715F3-756A-4432-B8E8-8CA2CE6EF048}"/>
          </ac:spMkLst>
        </pc:spChg>
        <pc:spChg chg="del">
          <ac:chgData name="Dawid Majcherek" userId="1df130ab-7fbe-4395-914b-66e36fade5e4" providerId="ADAL" clId="{989259C2-47E2-44C0-A230-D5786FE9122E}" dt="2024-08-25T19:27:36.237" v="160"/>
          <ac:spMkLst>
            <pc:docMk/>
            <pc:sldMk cId="1087605692" sldId="578"/>
            <ac:spMk id="3" creationId="{D94AF9B1-2D91-841F-12CF-2244EC42E44F}"/>
          </ac:spMkLst>
        </pc:spChg>
        <pc:picChg chg="add mod">
          <ac:chgData name="Dawid Majcherek" userId="1df130ab-7fbe-4395-914b-66e36fade5e4" providerId="ADAL" clId="{989259C2-47E2-44C0-A230-D5786FE9122E}" dt="2024-08-25T19:27:38.350" v="161" actId="1076"/>
          <ac:picMkLst>
            <pc:docMk/>
            <pc:sldMk cId="1087605692" sldId="578"/>
            <ac:picMk id="2050" creationId="{A91A464D-D357-DE40-6CB1-212477C1963E}"/>
          </ac:picMkLst>
        </pc:picChg>
      </pc:sldChg>
      <pc:sldChg chg="del">
        <pc:chgData name="Dawid Majcherek" userId="1df130ab-7fbe-4395-914b-66e36fade5e4" providerId="ADAL" clId="{989259C2-47E2-44C0-A230-D5786FE9122E}" dt="2024-08-25T19:22:24.154" v="27" actId="47"/>
        <pc:sldMkLst>
          <pc:docMk/>
          <pc:sldMk cId="0" sldId="579"/>
        </pc:sldMkLst>
      </pc:sldChg>
      <pc:sldChg chg="addSp delSp modSp new mod">
        <pc:chgData name="Dawid Majcherek" userId="1df130ab-7fbe-4395-914b-66e36fade5e4" providerId="ADAL" clId="{989259C2-47E2-44C0-A230-D5786FE9122E}" dt="2024-08-25T19:31:26.909" v="183" actId="1076"/>
        <pc:sldMkLst>
          <pc:docMk/>
          <pc:sldMk cId="36617975" sldId="579"/>
        </pc:sldMkLst>
        <pc:spChg chg="del">
          <ac:chgData name="Dawid Majcherek" userId="1df130ab-7fbe-4395-914b-66e36fade5e4" providerId="ADAL" clId="{989259C2-47E2-44C0-A230-D5786FE9122E}" dt="2024-08-25T19:31:20.333" v="181" actId="478"/>
          <ac:spMkLst>
            <pc:docMk/>
            <pc:sldMk cId="36617975" sldId="579"/>
            <ac:spMk id="2" creationId="{F58DDB2F-8EB6-4B68-B690-7849D6B7F4F8}"/>
          </ac:spMkLst>
        </pc:spChg>
        <pc:spChg chg="del">
          <ac:chgData name="Dawid Majcherek" userId="1df130ab-7fbe-4395-914b-66e36fade5e4" providerId="ADAL" clId="{989259C2-47E2-44C0-A230-D5786FE9122E}" dt="2024-08-25T19:31:09.388" v="180"/>
          <ac:spMkLst>
            <pc:docMk/>
            <pc:sldMk cId="36617975" sldId="579"/>
            <ac:spMk id="3" creationId="{D795EE57-1D4A-9369-1640-A69421F7CCC4}"/>
          </ac:spMkLst>
        </pc:spChg>
        <pc:picChg chg="add mod">
          <ac:chgData name="Dawid Majcherek" userId="1df130ab-7fbe-4395-914b-66e36fade5e4" providerId="ADAL" clId="{989259C2-47E2-44C0-A230-D5786FE9122E}" dt="2024-08-25T19:31:26.909" v="183" actId="1076"/>
          <ac:picMkLst>
            <pc:docMk/>
            <pc:sldMk cId="36617975" sldId="579"/>
            <ac:picMk id="3074" creationId="{386D3B01-5999-D74B-4965-59419D23A168}"/>
          </ac:picMkLst>
        </pc:picChg>
      </pc:sldChg>
      <pc:sldChg chg="addSp delSp modSp new mod">
        <pc:chgData name="Dawid Majcherek" userId="1df130ab-7fbe-4395-914b-66e36fade5e4" providerId="ADAL" clId="{989259C2-47E2-44C0-A230-D5786FE9122E}" dt="2024-08-25T19:35:09.645" v="196" actId="20577"/>
        <pc:sldMkLst>
          <pc:docMk/>
          <pc:sldMk cId="4009372913" sldId="580"/>
        </pc:sldMkLst>
        <pc:spChg chg="mod">
          <ac:chgData name="Dawid Majcherek" userId="1df130ab-7fbe-4395-914b-66e36fade5e4" providerId="ADAL" clId="{989259C2-47E2-44C0-A230-D5786FE9122E}" dt="2024-08-25T19:35:09.645" v="196" actId="20577"/>
          <ac:spMkLst>
            <pc:docMk/>
            <pc:sldMk cId="4009372913" sldId="580"/>
            <ac:spMk id="2" creationId="{44F1AF84-0ADF-DB95-EFDF-361DE4782639}"/>
          </ac:spMkLst>
        </pc:spChg>
        <pc:spChg chg="del">
          <ac:chgData name="Dawid Majcherek" userId="1df130ab-7fbe-4395-914b-66e36fade5e4" providerId="ADAL" clId="{989259C2-47E2-44C0-A230-D5786FE9122E}" dt="2024-08-25T19:34:39.651" v="187"/>
          <ac:spMkLst>
            <pc:docMk/>
            <pc:sldMk cId="4009372913" sldId="580"/>
            <ac:spMk id="3" creationId="{18ADFBC9-61A6-D2C2-9CE0-F296B24B87F2}"/>
          </ac:spMkLst>
        </pc:spChg>
        <pc:picChg chg="add mod">
          <ac:chgData name="Dawid Majcherek" userId="1df130ab-7fbe-4395-914b-66e36fade5e4" providerId="ADAL" clId="{989259C2-47E2-44C0-A230-D5786FE9122E}" dt="2024-08-25T19:35:06.559" v="193" actId="1076"/>
          <ac:picMkLst>
            <pc:docMk/>
            <pc:sldMk cId="4009372913" sldId="580"/>
            <ac:picMk id="4098" creationId="{484B6C68-8F2A-EE88-D8C0-A8332F32792A}"/>
          </ac:picMkLst>
        </pc:picChg>
        <pc:picChg chg="add mod">
          <ac:chgData name="Dawid Majcherek" userId="1df130ab-7fbe-4395-914b-66e36fade5e4" providerId="ADAL" clId="{989259C2-47E2-44C0-A230-D5786FE9122E}" dt="2024-08-25T19:35:02.548" v="191" actId="1076"/>
          <ac:picMkLst>
            <pc:docMk/>
            <pc:sldMk cId="4009372913" sldId="580"/>
            <ac:picMk id="4100" creationId="{1D95B48B-3C6C-EC3C-972B-2A7EACB29471}"/>
          </ac:picMkLst>
        </pc:picChg>
      </pc:sldChg>
      <pc:sldChg chg="del">
        <pc:chgData name="Dawid Majcherek" userId="1df130ab-7fbe-4395-914b-66e36fade5e4" providerId="ADAL" clId="{989259C2-47E2-44C0-A230-D5786FE9122E}" dt="2024-08-25T19:22:20.892" v="12" actId="47"/>
        <pc:sldMkLst>
          <pc:docMk/>
          <pc:sldMk cId="4025302804" sldId="588"/>
        </pc:sldMkLst>
      </pc:sldChg>
      <pc:sldChg chg="del">
        <pc:chgData name="Dawid Majcherek" userId="1df130ab-7fbe-4395-914b-66e36fade5e4" providerId="ADAL" clId="{989259C2-47E2-44C0-A230-D5786FE9122E}" dt="2024-08-25T19:22:21.880" v="17" actId="47"/>
        <pc:sldMkLst>
          <pc:docMk/>
          <pc:sldMk cId="3689823845" sldId="589"/>
        </pc:sldMkLst>
      </pc:sldChg>
      <pc:sldChg chg="del">
        <pc:chgData name="Dawid Majcherek" userId="1df130ab-7fbe-4395-914b-66e36fade5e4" providerId="ADAL" clId="{989259C2-47E2-44C0-A230-D5786FE9122E}" dt="2024-08-25T19:22:23.405" v="24" actId="47"/>
        <pc:sldMkLst>
          <pc:docMk/>
          <pc:sldMk cId="3811473986" sldId="590"/>
        </pc:sldMkLst>
      </pc:sldChg>
      <pc:sldChg chg="del">
        <pc:chgData name="Dawid Majcherek" userId="1df130ab-7fbe-4395-914b-66e36fade5e4" providerId="ADAL" clId="{989259C2-47E2-44C0-A230-D5786FE9122E}" dt="2024-08-25T19:22:23.882" v="26" actId="47"/>
        <pc:sldMkLst>
          <pc:docMk/>
          <pc:sldMk cId="3045766016" sldId="591"/>
        </pc:sldMkLst>
      </pc:sldChg>
      <pc:sldChg chg="del">
        <pc:chgData name="Dawid Majcherek" userId="1df130ab-7fbe-4395-914b-66e36fade5e4" providerId="ADAL" clId="{989259C2-47E2-44C0-A230-D5786FE9122E}" dt="2024-08-25T19:22:20.660" v="11" actId="47"/>
        <pc:sldMkLst>
          <pc:docMk/>
          <pc:sldMk cId="798014660" sldId="594"/>
        </pc:sldMkLst>
      </pc:sldChg>
      <pc:sldChg chg="del">
        <pc:chgData name="Dawid Majcherek" userId="1df130ab-7fbe-4395-914b-66e36fade5e4" providerId="ADAL" clId="{989259C2-47E2-44C0-A230-D5786FE9122E}" dt="2024-08-25T19:22:19.275" v="6" actId="47"/>
        <pc:sldMkLst>
          <pc:docMk/>
          <pc:sldMk cId="33092059" sldId="595"/>
        </pc:sldMkLst>
      </pc:sldChg>
      <pc:sldChg chg="del">
        <pc:chgData name="Dawid Majcherek" userId="1df130ab-7fbe-4395-914b-66e36fade5e4" providerId="ADAL" clId="{989259C2-47E2-44C0-A230-D5786FE9122E}" dt="2024-08-25T19:22:18.729" v="4" actId="47"/>
        <pc:sldMkLst>
          <pc:docMk/>
          <pc:sldMk cId="3310164339" sldId="597"/>
        </pc:sldMkLst>
      </pc:sldChg>
      <pc:sldChg chg="del">
        <pc:chgData name="Dawid Majcherek" userId="1df130ab-7fbe-4395-914b-66e36fade5e4" providerId="ADAL" clId="{989259C2-47E2-44C0-A230-D5786FE9122E}" dt="2024-08-25T19:22:19.873" v="8" actId="47"/>
        <pc:sldMkLst>
          <pc:docMk/>
          <pc:sldMk cId="3701865279" sldId="598"/>
        </pc:sldMkLst>
      </pc:sldChg>
      <pc:sldChg chg="del">
        <pc:chgData name="Dawid Majcherek" userId="1df130ab-7fbe-4395-914b-66e36fade5e4" providerId="ADAL" clId="{989259C2-47E2-44C0-A230-D5786FE9122E}" dt="2024-08-25T19:22:22.111" v="18" actId="47"/>
        <pc:sldMkLst>
          <pc:docMk/>
          <pc:sldMk cId="2667426436" sldId="614"/>
        </pc:sldMkLst>
      </pc:sldChg>
      <pc:sldChg chg="del">
        <pc:chgData name="Dawid Majcherek" userId="1df130ab-7fbe-4395-914b-66e36fade5e4" providerId="ADAL" clId="{989259C2-47E2-44C0-A230-D5786FE9122E}" dt="2024-08-25T19:22:22.305" v="19" actId="47"/>
        <pc:sldMkLst>
          <pc:docMk/>
          <pc:sldMk cId="375809843" sldId="615"/>
        </pc:sldMkLst>
      </pc:sldChg>
      <pc:sldChg chg="del">
        <pc:chgData name="Dawid Majcherek" userId="1df130ab-7fbe-4395-914b-66e36fade5e4" providerId="ADAL" clId="{989259C2-47E2-44C0-A230-D5786FE9122E}" dt="2024-08-25T19:22:19.446" v="7" actId="47"/>
        <pc:sldMkLst>
          <pc:docMk/>
          <pc:sldMk cId="1750347140" sldId="617"/>
        </pc:sldMkLst>
      </pc:sldChg>
      <pc:sldChg chg="del">
        <pc:chgData name="Dawid Majcherek" userId="1df130ab-7fbe-4395-914b-66e36fade5e4" providerId="ADAL" clId="{989259C2-47E2-44C0-A230-D5786FE9122E}" dt="2024-08-25T19:22:20.431" v="10" actId="47"/>
        <pc:sldMkLst>
          <pc:docMk/>
          <pc:sldMk cId="3694668963" sldId="618"/>
        </pc:sldMkLst>
      </pc:sldChg>
      <pc:sldChg chg="del">
        <pc:chgData name="Dawid Majcherek" userId="1df130ab-7fbe-4395-914b-66e36fade5e4" providerId="ADAL" clId="{989259C2-47E2-44C0-A230-D5786FE9122E}" dt="2024-08-25T19:22:20.985" v="13" actId="47"/>
        <pc:sldMkLst>
          <pc:docMk/>
          <pc:sldMk cId="2602714466" sldId="668"/>
        </pc:sldMkLst>
      </pc:sldChg>
      <pc:sldChg chg="del">
        <pc:chgData name="Dawid Majcherek" userId="1df130ab-7fbe-4395-914b-66e36fade5e4" providerId="ADAL" clId="{989259C2-47E2-44C0-A230-D5786FE9122E}" dt="2024-08-25T19:22:21.249" v="14" actId="47"/>
        <pc:sldMkLst>
          <pc:docMk/>
          <pc:sldMk cId="1837983534" sldId="669"/>
        </pc:sldMkLst>
      </pc:sldChg>
      <pc:sldChg chg="del">
        <pc:chgData name="Dawid Majcherek" userId="1df130ab-7fbe-4395-914b-66e36fade5e4" providerId="ADAL" clId="{989259C2-47E2-44C0-A230-D5786FE9122E}" dt="2024-08-25T19:22:21.471" v="15" actId="47"/>
        <pc:sldMkLst>
          <pc:docMk/>
          <pc:sldMk cId="1087242245" sldId="670"/>
        </pc:sldMkLst>
      </pc:sldChg>
      <pc:sldChg chg="del">
        <pc:chgData name="Dawid Majcherek" userId="1df130ab-7fbe-4395-914b-66e36fade5e4" providerId="ADAL" clId="{989259C2-47E2-44C0-A230-D5786FE9122E}" dt="2024-08-25T19:22:21.618" v="16" actId="47"/>
        <pc:sldMkLst>
          <pc:docMk/>
          <pc:sldMk cId="1119000298" sldId="671"/>
        </pc:sldMkLst>
      </pc:sldChg>
      <pc:sldChg chg="del">
        <pc:chgData name="Dawid Majcherek" userId="1df130ab-7fbe-4395-914b-66e36fade5e4" providerId="ADAL" clId="{989259C2-47E2-44C0-A230-D5786FE9122E}" dt="2024-08-25T19:22:22.546" v="20" actId="47"/>
        <pc:sldMkLst>
          <pc:docMk/>
          <pc:sldMk cId="2595721033" sldId="672"/>
        </pc:sldMkLst>
      </pc:sldChg>
      <pc:sldChg chg="del">
        <pc:chgData name="Dawid Majcherek" userId="1df130ab-7fbe-4395-914b-66e36fade5e4" providerId="ADAL" clId="{989259C2-47E2-44C0-A230-D5786FE9122E}" dt="2024-08-25T19:22:22.737" v="21" actId="47"/>
        <pc:sldMkLst>
          <pc:docMk/>
          <pc:sldMk cId="850756343" sldId="673"/>
        </pc:sldMkLst>
      </pc:sldChg>
      <pc:sldChg chg="del">
        <pc:chgData name="Dawid Majcherek" userId="1df130ab-7fbe-4395-914b-66e36fade5e4" providerId="ADAL" clId="{989259C2-47E2-44C0-A230-D5786FE9122E}" dt="2024-08-25T19:22:22.893" v="22" actId="47"/>
        <pc:sldMkLst>
          <pc:docMk/>
          <pc:sldMk cId="1099441342" sldId="674"/>
        </pc:sldMkLst>
      </pc:sldChg>
      <pc:sldChg chg="del">
        <pc:chgData name="Dawid Majcherek" userId="1df130ab-7fbe-4395-914b-66e36fade5e4" providerId="ADAL" clId="{989259C2-47E2-44C0-A230-D5786FE9122E}" dt="2024-08-25T19:22:23.277" v="23" actId="47"/>
        <pc:sldMkLst>
          <pc:docMk/>
          <pc:sldMk cId="1624564031" sldId="675"/>
        </pc:sldMkLst>
      </pc:sldChg>
      <pc:sldChg chg="del">
        <pc:chgData name="Dawid Majcherek" userId="1df130ab-7fbe-4395-914b-66e36fade5e4" providerId="ADAL" clId="{989259C2-47E2-44C0-A230-D5786FE9122E}" dt="2024-08-25T19:22:24.662" v="28" actId="47"/>
        <pc:sldMkLst>
          <pc:docMk/>
          <pc:sldMk cId="2966617909" sldId="677"/>
        </pc:sldMkLst>
      </pc:sldChg>
      <pc:sldChg chg="del">
        <pc:chgData name="Dawid Majcherek" userId="1df130ab-7fbe-4395-914b-66e36fade5e4" providerId="ADAL" clId="{989259C2-47E2-44C0-A230-D5786FE9122E}" dt="2024-08-25T19:22:24.998" v="29" actId="47"/>
        <pc:sldMkLst>
          <pc:docMk/>
          <pc:sldMk cId="560215982" sldId="678"/>
        </pc:sldMkLst>
      </pc:sldChg>
      <pc:sldChg chg="del">
        <pc:chgData name="Dawid Majcherek" userId="1df130ab-7fbe-4395-914b-66e36fade5e4" providerId="ADAL" clId="{989259C2-47E2-44C0-A230-D5786FE9122E}" dt="2024-08-25T19:22:20.222" v="9" actId="47"/>
        <pc:sldMkLst>
          <pc:docMk/>
          <pc:sldMk cId="1606261584" sldId="679"/>
        </pc:sldMkLst>
      </pc:sldChg>
      <pc:sldMasterChg chg="delSldLayout">
        <pc:chgData name="Dawid Majcherek" userId="1df130ab-7fbe-4395-914b-66e36fade5e4" providerId="ADAL" clId="{989259C2-47E2-44C0-A230-D5786FE9122E}" dt="2024-08-25T19:22:26.070" v="34" actId="47"/>
        <pc:sldMasterMkLst>
          <pc:docMk/>
          <pc:sldMasterMk cId="2846715458" sldId="2147483648"/>
        </pc:sldMasterMkLst>
        <pc:sldLayoutChg chg="del">
          <pc:chgData name="Dawid Majcherek" userId="1df130ab-7fbe-4395-914b-66e36fade5e4" providerId="ADAL" clId="{989259C2-47E2-44C0-A230-D5786FE9122E}" dt="2024-08-25T19:22:26.070" v="34" actId="47"/>
          <pc:sldLayoutMkLst>
            <pc:docMk/>
            <pc:sldMasterMk cId="2846715458" sldId="2147483648"/>
            <pc:sldLayoutMk cId="3014633166" sldId="2147483692"/>
          </pc:sldLayoutMkLst>
        </pc:sldLayoutChg>
        <pc:sldLayoutChg chg="del">
          <pc:chgData name="Dawid Majcherek" userId="1df130ab-7fbe-4395-914b-66e36fade5e4" providerId="ADAL" clId="{989259C2-47E2-44C0-A230-D5786FE9122E}" dt="2024-08-25T19:22:20.431" v="10" actId="47"/>
          <pc:sldLayoutMkLst>
            <pc:docMk/>
            <pc:sldMasterMk cId="2846715458" sldId="2147483648"/>
            <pc:sldLayoutMk cId="1707499123" sldId="2147483693"/>
          </pc:sldLayoutMkLst>
        </pc:sldLayoutChg>
        <pc:sldLayoutChg chg="del">
          <pc:chgData name="Dawid Majcherek" userId="1df130ab-7fbe-4395-914b-66e36fade5e4" providerId="ADAL" clId="{989259C2-47E2-44C0-A230-D5786FE9122E}" dt="2024-08-25T19:22:20.660" v="11" actId="47"/>
          <pc:sldLayoutMkLst>
            <pc:docMk/>
            <pc:sldMasterMk cId="2846715458" sldId="2147483648"/>
            <pc:sldLayoutMk cId="1425292534" sldId="2147483694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891F09-E15A-4256-8C44-D365633308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C68BB7A-EA12-4784-8453-38ACE5696956}">
      <dgm:prSet/>
      <dgm:spPr/>
      <dgm:t>
        <a:bodyPr/>
        <a:lstStyle/>
        <a:p>
          <a:r>
            <a:rPr lang="en-US"/>
            <a:t>A pharmaceutical company Pharma Inc in the next three years plans to end its research on a new product. Before introduction to the market Pharma managers want to asses the NPV of the product in a 10 year time horizon. </a:t>
          </a:r>
        </a:p>
      </dgm:t>
    </dgm:pt>
    <dgm:pt modelId="{520C9DCC-1193-4F27-B651-73CB633D76DD}" type="parTrans" cxnId="{F41981BC-3194-4F2E-A84B-004EA77E7A5F}">
      <dgm:prSet/>
      <dgm:spPr/>
      <dgm:t>
        <a:bodyPr/>
        <a:lstStyle/>
        <a:p>
          <a:endParaRPr lang="en-US"/>
        </a:p>
      </dgm:t>
    </dgm:pt>
    <dgm:pt modelId="{101E7C7C-7CC6-4C92-B29F-FBAC00385BEF}" type="sibTrans" cxnId="{F41981BC-3194-4F2E-A84B-004EA77E7A5F}">
      <dgm:prSet/>
      <dgm:spPr/>
      <dgm:t>
        <a:bodyPr/>
        <a:lstStyle/>
        <a:p>
          <a:endParaRPr lang="en-US"/>
        </a:p>
      </dgm:t>
    </dgm:pt>
    <dgm:pt modelId="{F696D3DD-BFB0-441B-A629-B8DA0E016D55}">
      <dgm:prSet/>
      <dgm:spPr/>
      <dgm:t>
        <a:bodyPr/>
        <a:lstStyle/>
        <a:p>
          <a:r>
            <a:rPr lang="en-US"/>
            <a:t>The average unit profit (5 EURO) is known, but it is very hard to estimate sales volumes.</a:t>
          </a:r>
        </a:p>
      </dgm:t>
    </dgm:pt>
    <dgm:pt modelId="{E07F0C22-B444-4812-9255-34D1640CB2EB}" type="parTrans" cxnId="{54F34F07-5545-4519-AFFF-BE608477C8BD}">
      <dgm:prSet/>
      <dgm:spPr/>
      <dgm:t>
        <a:bodyPr/>
        <a:lstStyle/>
        <a:p>
          <a:endParaRPr lang="en-US"/>
        </a:p>
      </dgm:t>
    </dgm:pt>
    <dgm:pt modelId="{922387FF-D35C-4D4C-9BFC-654955CD660A}" type="sibTrans" cxnId="{54F34F07-5545-4519-AFFF-BE608477C8BD}">
      <dgm:prSet/>
      <dgm:spPr/>
      <dgm:t>
        <a:bodyPr/>
        <a:lstStyle/>
        <a:p>
          <a:endParaRPr lang="en-US"/>
        </a:p>
      </dgm:t>
    </dgm:pt>
    <dgm:pt modelId="{0A16E46A-7776-4BCF-944E-E2B54F01FFB9}">
      <dgm:prSet/>
      <dgm:spPr/>
      <dgm:t>
        <a:bodyPr/>
        <a:lstStyle/>
        <a:p>
          <a:r>
            <a:rPr lang="en-US"/>
            <a:t>Nowadays the size of the market is 7 million units and it growths by around 2% a year.</a:t>
          </a:r>
        </a:p>
      </dgm:t>
    </dgm:pt>
    <dgm:pt modelId="{D257C398-EB70-49C4-B389-3CABCC12C9A4}" type="parTrans" cxnId="{6A4E38E7-2470-4A8D-9122-680AF94ACEDF}">
      <dgm:prSet/>
      <dgm:spPr/>
      <dgm:t>
        <a:bodyPr/>
        <a:lstStyle/>
        <a:p>
          <a:endParaRPr lang="en-US"/>
        </a:p>
      </dgm:t>
    </dgm:pt>
    <dgm:pt modelId="{B27A4FDC-28B0-4B2F-A63D-19D111C4B0CB}" type="sibTrans" cxnId="{6A4E38E7-2470-4A8D-9122-680AF94ACEDF}">
      <dgm:prSet/>
      <dgm:spPr/>
      <dgm:t>
        <a:bodyPr/>
        <a:lstStyle/>
        <a:p>
          <a:endParaRPr lang="en-US"/>
        </a:p>
      </dgm:t>
    </dgm:pt>
    <dgm:pt modelId="{7F482693-E32A-430E-8D3F-F4D9D2A5EB6D}">
      <dgm:prSet/>
      <dgm:spPr/>
      <dgm:t>
        <a:bodyPr/>
        <a:lstStyle/>
        <a:p>
          <a:r>
            <a:rPr lang="en-US"/>
            <a:t>The market share depends on time on the market and on having the role of market leader or follower</a:t>
          </a:r>
        </a:p>
      </dgm:t>
    </dgm:pt>
    <dgm:pt modelId="{5C6B5702-4D4D-4508-BEFE-E5DE2CE444A0}" type="parTrans" cxnId="{6E5417A1-C315-417C-BBF2-388BDE6D7358}">
      <dgm:prSet/>
      <dgm:spPr/>
      <dgm:t>
        <a:bodyPr/>
        <a:lstStyle/>
        <a:p>
          <a:endParaRPr lang="en-US"/>
        </a:p>
      </dgm:t>
    </dgm:pt>
    <dgm:pt modelId="{664DD257-B37F-4B3B-9A48-417AA0D9FA40}" type="sibTrans" cxnId="{6E5417A1-C315-417C-BBF2-388BDE6D7358}">
      <dgm:prSet/>
      <dgm:spPr/>
      <dgm:t>
        <a:bodyPr/>
        <a:lstStyle/>
        <a:p>
          <a:endParaRPr lang="en-US"/>
        </a:p>
      </dgm:t>
    </dgm:pt>
    <dgm:pt modelId="{9454E710-B2B6-4FDE-BCA5-355D09BFDBD0}">
      <dgm:prSet/>
      <dgm:spPr/>
      <dgm:t>
        <a:bodyPr/>
        <a:lstStyle/>
        <a:p>
          <a:r>
            <a:rPr lang="en-US"/>
            <a:t>Is Pharma Inc going to make a profit?</a:t>
          </a:r>
        </a:p>
      </dgm:t>
    </dgm:pt>
    <dgm:pt modelId="{7DFC8670-BCFC-49F7-BF50-407A148370E3}" type="parTrans" cxnId="{570EB70F-4ECA-4E33-BDB7-79BA902BF509}">
      <dgm:prSet/>
      <dgm:spPr/>
      <dgm:t>
        <a:bodyPr/>
        <a:lstStyle/>
        <a:p>
          <a:endParaRPr lang="en-US"/>
        </a:p>
      </dgm:t>
    </dgm:pt>
    <dgm:pt modelId="{569612B7-EE83-4C01-8634-D32B4E0D6F13}" type="sibTrans" cxnId="{570EB70F-4ECA-4E33-BDB7-79BA902BF509}">
      <dgm:prSet/>
      <dgm:spPr/>
      <dgm:t>
        <a:bodyPr/>
        <a:lstStyle/>
        <a:p>
          <a:endParaRPr lang="en-US"/>
        </a:p>
      </dgm:t>
    </dgm:pt>
    <dgm:pt modelId="{6C0F847C-EBA8-4BA6-A1CD-72E6977D9BC8}" type="pres">
      <dgm:prSet presAssocID="{5F891F09-E15A-4256-8C44-D36563330893}" presName="linear" presStyleCnt="0">
        <dgm:presLayoutVars>
          <dgm:animLvl val="lvl"/>
          <dgm:resizeHandles val="exact"/>
        </dgm:presLayoutVars>
      </dgm:prSet>
      <dgm:spPr/>
    </dgm:pt>
    <dgm:pt modelId="{BE62E8B3-E4E3-445C-BFEC-B8E292285453}" type="pres">
      <dgm:prSet presAssocID="{4C68BB7A-EA12-4784-8453-38ACE569695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3AAA36C-0B7B-4D2A-A3EC-FB755608B0AB}" type="pres">
      <dgm:prSet presAssocID="{101E7C7C-7CC6-4C92-B29F-FBAC00385BEF}" presName="spacer" presStyleCnt="0"/>
      <dgm:spPr/>
    </dgm:pt>
    <dgm:pt modelId="{67EC3DC0-0062-4B3A-868E-48B9C031F140}" type="pres">
      <dgm:prSet presAssocID="{F696D3DD-BFB0-441B-A629-B8DA0E016D55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DC97D84-7758-411E-8372-A55694CD3A45}" type="pres">
      <dgm:prSet presAssocID="{922387FF-D35C-4D4C-9BFC-654955CD660A}" presName="spacer" presStyleCnt="0"/>
      <dgm:spPr/>
    </dgm:pt>
    <dgm:pt modelId="{33F2E5DD-9117-4F4D-AED1-7739D3D191B4}" type="pres">
      <dgm:prSet presAssocID="{0A16E46A-7776-4BCF-944E-E2B54F01FFB9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4E83C645-002A-4B35-85C6-2F35A51BB27B}" type="pres">
      <dgm:prSet presAssocID="{B27A4FDC-28B0-4B2F-A63D-19D111C4B0CB}" presName="spacer" presStyleCnt="0"/>
      <dgm:spPr/>
    </dgm:pt>
    <dgm:pt modelId="{AF0AB865-FE12-4599-9845-C51AFD3DB074}" type="pres">
      <dgm:prSet presAssocID="{7F482693-E32A-430E-8D3F-F4D9D2A5EB6D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0F17DF7-4CE3-4738-916E-3CCB28FE9523}" type="pres">
      <dgm:prSet presAssocID="{664DD257-B37F-4B3B-9A48-417AA0D9FA40}" presName="spacer" presStyleCnt="0"/>
      <dgm:spPr/>
    </dgm:pt>
    <dgm:pt modelId="{B7B1E5A4-C05D-4C71-AFC1-8708E47D3CF6}" type="pres">
      <dgm:prSet presAssocID="{9454E710-B2B6-4FDE-BCA5-355D09BFDBD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54F34F07-5545-4519-AFFF-BE608477C8BD}" srcId="{5F891F09-E15A-4256-8C44-D36563330893}" destId="{F696D3DD-BFB0-441B-A629-B8DA0E016D55}" srcOrd="1" destOrd="0" parTransId="{E07F0C22-B444-4812-9255-34D1640CB2EB}" sibTransId="{922387FF-D35C-4D4C-9BFC-654955CD660A}"/>
    <dgm:cxn modelId="{570EB70F-4ECA-4E33-BDB7-79BA902BF509}" srcId="{5F891F09-E15A-4256-8C44-D36563330893}" destId="{9454E710-B2B6-4FDE-BCA5-355D09BFDBD0}" srcOrd="4" destOrd="0" parTransId="{7DFC8670-BCFC-49F7-BF50-407A148370E3}" sibTransId="{569612B7-EE83-4C01-8634-D32B4E0D6F13}"/>
    <dgm:cxn modelId="{5B322436-6084-45CC-8E10-2B68501EB8C9}" type="presOf" srcId="{0A16E46A-7776-4BCF-944E-E2B54F01FFB9}" destId="{33F2E5DD-9117-4F4D-AED1-7739D3D191B4}" srcOrd="0" destOrd="0" presId="urn:microsoft.com/office/officeart/2005/8/layout/vList2"/>
    <dgm:cxn modelId="{230E7D7D-C630-45FC-A109-99EEA2340EB7}" type="presOf" srcId="{9454E710-B2B6-4FDE-BCA5-355D09BFDBD0}" destId="{B7B1E5A4-C05D-4C71-AFC1-8708E47D3CF6}" srcOrd="0" destOrd="0" presId="urn:microsoft.com/office/officeart/2005/8/layout/vList2"/>
    <dgm:cxn modelId="{00192095-4DC8-4278-A0BE-019558839DE9}" type="presOf" srcId="{F696D3DD-BFB0-441B-A629-B8DA0E016D55}" destId="{67EC3DC0-0062-4B3A-868E-48B9C031F140}" srcOrd="0" destOrd="0" presId="urn:microsoft.com/office/officeart/2005/8/layout/vList2"/>
    <dgm:cxn modelId="{9712FF8A-BEFE-4129-A2F4-D10408952FD4}" type="presOf" srcId="{7F482693-E32A-430E-8D3F-F4D9D2A5EB6D}" destId="{AF0AB865-FE12-4599-9845-C51AFD3DB074}" srcOrd="0" destOrd="0" presId="urn:microsoft.com/office/officeart/2005/8/layout/vList2"/>
    <dgm:cxn modelId="{6E5417A1-C315-417C-BBF2-388BDE6D7358}" srcId="{5F891F09-E15A-4256-8C44-D36563330893}" destId="{7F482693-E32A-430E-8D3F-F4D9D2A5EB6D}" srcOrd="3" destOrd="0" parTransId="{5C6B5702-4D4D-4508-BEFE-E5DE2CE444A0}" sibTransId="{664DD257-B37F-4B3B-9A48-417AA0D9FA40}"/>
    <dgm:cxn modelId="{F41981BC-3194-4F2E-A84B-004EA77E7A5F}" srcId="{5F891F09-E15A-4256-8C44-D36563330893}" destId="{4C68BB7A-EA12-4784-8453-38ACE5696956}" srcOrd="0" destOrd="0" parTransId="{520C9DCC-1193-4F27-B651-73CB633D76DD}" sibTransId="{101E7C7C-7CC6-4C92-B29F-FBAC00385BEF}"/>
    <dgm:cxn modelId="{6A4E38E7-2470-4A8D-9122-680AF94ACEDF}" srcId="{5F891F09-E15A-4256-8C44-D36563330893}" destId="{0A16E46A-7776-4BCF-944E-E2B54F01FFB9}" srcOrd="2" destOrd="0" parTransId="{D257C398-EB70-49C4-B389-3CABCC12C9A4}" sibTransId="{B27A4FDC-28B0-4B2F-A63D-19D111C4B0CB}"/>
    <dgm:cxn modelId="{5A1B0ECB-7F24-4182-B8B0-62733AFEA80F}" type="presOf" srcId="{5F891F09-E15A-4256-8C44-D36563330893}" destId="{6C0F847C-EBA8-4BA6-A1CD-72E6977D9BC8}" srcOrd="0" destOrd="0" presId="urn:microsoft.com/office/officeart/2005/8/layout/vList2"/>
    <dgm:cxn modelId="{A54518D2-6F14-4F15-B756-3D1DF90C53E1}" type="presOf" srcId="{4C68BB7A-EA12-4784-8453-38ACE5696956}" destId="{BE62E8B3-E4E3-445C-BFEC-B8E292285453}" srcOrd="0" destOrd="0" presId="urn:microsoft.com/office/officeart/2005/8/layout/vList2"/>
    <dgm:cxn modelId="{DE7DD293-73A1-46B5-A296-AD2EB6F50D9A}" type="presParOf" srcId="{6C0F847C-EBA8-4BA6-A1CD-72E6977D9BC8}" destId="{BE62E8B3-E4E3-445C-BFEC-B8E292285453}" srcOrd="0" destOrd="0" presId="urn:microsoft.com/office/officeart/2005/8/layout/vList2"/>
    <dgm:cxn modelId="{96EC7E2E-00E7-43BA-A32C-91E9CABA42B2}" type="presParOf" srcId="{6C0F847C-EBA8-4BA6-A1CD-72E6977D9BC8}" destId="{83AAA36C-0B7B-4D2A-A3EC-FB755608B0AB}" srcOrd="1" destOrd="0" presId="urn:microsoft.com/office/officeart/2005/8/layout/vList2"/>
    <dgm:cxn modelId="{5E1F5D1E-53B7-4DAB-9E8A-F4DFA5FB389B}" type="presParOf" srcId="{6C0F847C-EBA8-4BA6-A1CD-72E6977D9BC8}" destId="{67EC3DC0-0062-4B3A-868E-48B9C031F140}" srcOrd="2" destOrd="0" presId="urn:microsoft.com/office/officeart/2005/8/layout/vList2"/>
    <dgm:cxn modelId="{A70199A9-3995-48D8-B820-6CCABEA1B00C}" type="presParOf" srcId="{6C0F847C-EBA8-4BA6-A1CD-72E6977D9BC8}" destId="{ADC97D84-7758-411E-8372-A55694CD3A45}" srcOrd="3" destOrd="0" presId="urn:microsoft.com/office/officeart/2005/8/layout/vList2"/>
    <dgm:cxn modelId="{DF5D0A8E-38CA-4C8A-B8E7-682D27571284}" type="presParOf" srcId="{6C0F847C-EBA8-4BA6-A1CD-72E6977D9BC8}" destId="{33F2E5DD-9117-4F4D-AED1-7739D3D191B4}" srcOrd="4" destOrd="0" presId="urn:microsoft.com/office/officeart/2005/8/layout/vList2"/>
    <dgm:cxn modelId="{5E5326DB-A247-438B-A30D-995C1F5A6C01}" type="presParOf" srcId="{6C0F847C-EBA8-4BA6-A1CD-72E6977D9BC8}" destId="{4E83C645-002A-4B35-85C6-2F35A51BB27B}" srcOrd="5" destOrd="0" presId="urn:microsoft.com/office/officeart/2005/8/layout/vList2"/>
    <dgm:cxn modelId="{6357617B-44DE-44E1-893A-C08DAFBD5F2B}" type="presParOf" srcId="{6C0F847C-EBA8-4BA6-A1CD-72E6977D9BC8}" destId="{AF0AB865-FE12-4599-9845-C51AFD3DB074}" srcOrd="6" destOrd="0" presId="urn:microsoft.com/office/officeart/2005/8/layout/vList2"/>
    <dgm:cxn modelId="{4CDD9D66-BF44-43BA-9CF5-B489444778F1}" type="presParOf" srcId="{6C0F847C-EBA8-4BA6-A1CD-72E6977D9BC8}" destId="{90F17DF7-4CE3-4738-916E-3CCB28FE9523}" srcOrd="7" destOrd="0" presId="urn:microsoft.com/office/officeart/2005/8/layout/vList2"/>
    <dgm:cxn modelId="{59E7C2FE-C806-4A1A-8AAB-9AE984986B61}" type="presParOf" srcId="{6C0F847C-EBA8-4BA6-A1CD-72E6977D9BC8}" destId="{B7B1E5A4-C05D-4C71-AFC1-8708E47D3CF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62E8B3-E4E3-445C-BFEC-B8E292285453}">
      <dsp:nvSpPr>
        <dsp:cNvPr id="0" name=""/>
        <dsp:cNvSpPr/>
      </dsp:nvSpPr>
      <dsp:spPr>
        <a:xfrm>
          <a:off x="0" y="205142"/>
          <a:ext cx="7773417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 pharmaceutical company Pharma Inc in the next three years plans to end its research on a new product. Before introduction to the market Pharma managers want to asses the NPV of the product in a 10 year time horizon. </a:t>
          </a:r>
        </a:p>
      </dsp:txBody>
      <dsp:txXfrm>
        <a:off x="25245" y="230387"/>
        <a:ext cx="7722927" cy="466650"/>
      </dsp:txXfrm>
    </dsp:sp>
    <dsp:sp modelId="{67EC3DC0-0062-4B3A-868E-48B9C031F140}">
      <dsp:nvSpPr>
        <dsp:cNvPr id="0" name=""/>
        <dsp:cNvSpPr/>
      </dsp:nvSpPr>
      <dsp:spPr>
        <a:xfrm>
          <a:off x="0" y="759722"/>
          <a:ext cx="7773417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The average unit profit (5 EURO) is known, but it is very hard to estimate sales volumes.</a:t>
          </a:r>
        </a:p>
      </dsp:txBody>
      <dsp:txXfrm>
        <a:off x="25245" y="784967"/>
        <a:ext cx="7722927" cy="466650"/>
      </dsp:txXfrm>
    </dsp:sp>
    <dsp:sp modelId="{33F2E5DD-9117-4F4D-AED1-7739D3D191B4}">
      <dsp:nvSpPr>
        <dsp:cNvPr id="0" name=""/>
        <dsp:cNvSpPr/>
      </dsp:nvSpPr>
      <dsp:spPr>
        <a:xfrm>
          <a:off x="0" y="1314302"/>
          <a:ext cx="7773417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Nowadays the size of the market is 7 million units and it growths by around 2% a year.</a:t>
          </a:r>
        </a:p>
      </dsp:txBody>
      <dsp:txXfrm>
        <a:off x="25245" y="1339547"/>
        <a:ext cx="7722927" cy="466650"/>
      </dsp:txXfrm>
    </dsp:sp>
    <dsp:sp modelId="{AF0AB865-FE12-4599-9845-C51AFD3DB074}">
      <dsp:nvSpPr>
        <dsp:cNvPr id="0" name=""/>
        <dsp:cNvSpPr/>
      </dsp:nvSpPr>
      <dsp:spPr>
        <a:xfrm>
          <a:off x="0" y="1868882"/>
          <a:ext cx="7773417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The market share depends on time on the market and on having the role of market leader or follower</a:t>
          </a:r>
        </a:p>
      </dsp:txBody>
      <dsp:txXfrm>
        <a:off x="25245" y="1894127"/>
        <a:ext cx="7722927" cy="466650"/>
      </dsp:txXfrm>
    </dsp:sp>
    <dsp:sp modelId="{B7B1E5A4-C05D-4C71-AFC1-8708E47D3CF6}">
      <dsp:nvSpPr>
        <dsp:cNvPr id="0" name=""/>
        <dsp:cNvSpPr/>
      </dsp:nvSpPr>
      <dsp:spPr>
        <a:xfrm>
          <a:off x="0" y="2423462"/>
          <a:ext cx="7773417" cy="5171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Is Pharma Inc going to make a profit?</a:t>
          </a:r>
        </a:p>
      </dsp:txBody>
      <dsp:txXfrm>
        <a:off x="25245" y="2448707"/>
        <a:ext cx="7722927" cy="4666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DEA68-7253-524B-B7ED-D84A80ED135C}" type="datetimeFigureOut">
              <a:rPr lang="pl-PL" smtClean="0"/>
              <a:t>22.02.2026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819C5-210B-4442-9E66-7227A66DCD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84930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29C27-A09B-3E44-9DB8-8913E8D55002}" type="datetimeFigureOut">
              <a:rPr lang="pl-PL" smtClean="0"/>
              <a:t>22.02.2026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93B1A-C82D-994E-B408-6CCFE3DEC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7373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2338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2338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2338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2338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4021E7F-B723-460F-B274-EED1F0C18D91}" type="slidenum">
              <a:rPr lang="en-GB" sz="1200" smtClean="0">
                <a:latin typeface="Times New Roman" pitchFamily="18" charset="0"/>
              </a:rPr>
              <a:pPr/>
              <a:t>8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275" y="750888"/>
            <a:ext cx="6589713" cy="37084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0588" y="4714875"/>
            <a:ext cx="4887912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62000"/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Internal</a:t>
            </a:r>
            <a:r>
              <a:rPr lang="pl-PL" dirty="0"/>
              <a:t> </a:t>
            </a:r>
            <a:r>
              <a:rPr lang="pl-PL" dirty="0" err="1"/>
              <a:t>rate</a:t>
            </a:r>
            <a:r>
              <a:rPr lang="pl-PL" dirty="0"/>
              <a:t> of return (IRR)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93B1A-C82D-994E-B408-6CCFE3DECAF3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290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44000" y="2687772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44000" y="3892070"/>
            <a:ext cx="6400800" cy="58840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Open Sans Light"/>
                <a:cs typeface="Open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044000" y="4486735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100">
                <a:solidFill>
                  <a:schemeClr val="bg1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International Business: Strategy, Management, and the New Realities</a:t>
            </a:r>
            <a:endParaRPr lang="pl-PL" dirty="0"/>
          </a:p>
        </p:txBody>
      </p:sp>
      <p:pic>
        <p:nvPicPr>
          <p:cNvPr id="9" name="Obraz 8" descr="logoSGH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1" y="473241"/>
            <a:ext cx="900363" cy="90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64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dr Paweł Gąsiorowski, Zakład Wspomagania i Analizy Decyzji, Instytut Ekonometrii, Szkoła Główna Handlowa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0C74595B-FFA2-4EFD-9D51-5BAC985D428B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05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foto-ogoln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6" name="Obraz 5" descr="SGH_piramida-ogoln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044000" y="4486735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100">
                <a:solidFill>
                  <a:schemeClr val="bg1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International Business: Strategy, Management, and the New Realities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1" y="473241"/>
            <a:ext cx="900363" cy="900363"/>
          </a:xfrm>
          <a:prstGeom prst="rect">
            <a:avLst/>
          </a:prstGeom>
        </p:spPr>
      </p:pic>
      <p:sp>
        <p:nvSpPr>
          <p:cNvPr id="10" name="Tytuł 1"/>
          <p:cNvSpPr>
            <a:spLocks noGrp="1"/>
          </p:cNvSpPr>
          <p:nvPr>
            <p:ph type="ctrTitle"/>
          </p:nvPr>
        </p:nvSpPr>
        <p:spPr>
          <a:xfrm>
            <a:off x="1044000" y="2687772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1" name="Podtytuł 2"/>
          <p:cNvSpPr>
            <a:spLocks noGrp="1"/>
          </p:cNvSpPr>
          <p:nvPr>
            <p:ph type="subTitle" idx="1"/>
          </p:nvPr>
        </p:nvSpPr>
        <p:spPr>
          <a:xfrm>
            <a:off x="1044000" y="3892070"/>
            <a:ext cx="6400800" cy="58840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Open Sans Light"/>
                <a:cs typeface="Open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493182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ajd tytułow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/>
          <p:cNvSpPr>
            <a:spLocks noGrp="1"/>
          </p:cNvSpPr>
          <p:nvPr>
            <p:ph type="ctrTitle"/>
          </p:nvPr>
        </p:nvSpPr>
        <p:spPr>
          <a:xfrm>
            <a:off x="1044000" y="3181996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</p:spTree>
    <p:extLst>
      <p:ext uri="{BB962C8B-B14F-4D97-AF65-F5344CB8AC3E}">
        <p14:creationId xmlns:p14="http://schemas.microsoft.com/office/powerpoint/2010/main" val="108760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18000" y="1187302"/>
            <a:ext cx="3577800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920624" y="1187302"/>
            <a:ext cx="3766176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77005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17999" y="1187302"/>
            <a:ext cx="7773417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07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917575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1"/>
          </p:nvPr>
        </p:nvSpPr>
        <p:spPr>
          <a:xfrm>
            <a:off x="917575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12"/>
          </p:nvPr>
        </p:nvSpPr>
        <p:spPr>
          <a:xfrm>
            <a:off x="917575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3" hasCustomPrompt="1"/>
          </p:nvPr>
        </p:nvSpPr>
        <p:spPr>
          <a:xfrm>
            <a:off x="3661120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13" name="Symbol zastępczy obrazu 8"/>
          <p:cNvSpPr>
            <a:spLocks noGrp="1"/>
          </p:cNvSpPr>
          <p:nvPr>
            <p:ph type="pic" sz="quarter" idx="14"/>
          </p:nvPr>
        </p:nvSpPr>
        <p:spPr>
          <a:xfrm>
            <a:off x="3661120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4" name="Symbol zastępczy zawartości 10"/>
          <p:cNvSpPr>
            <a:spLocks noGrp="1"/>
          </p:cNvSpPr>
          <p:nvPr>
            <p:ph sz="quarter" idx="15"/>
          </p:nvPr>
        </p:nvSpPr>
        <p:spPr>
          <a:xfrm>
            <a:off x="3661120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5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6404391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16" name="Symbol zastępczy obrazu 8"/>
          <p:cNvSpPr>
            <a:spLocks noGrp="1"/>
          </p:cNvSpPr>
          <p:nvPr>
            <p:ph type="pic" sz="quarter" idx="17"/>
          </p:nvPr>
        </p:nvSpPr>
        <p:spPr>
          <a:xfrm>
            <a:off x="6404391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7" name="Symbol zastępczy zawartości 10"/>
          <p:cNvSpPr>
            <a:spLocks noGrp="1"/>
          </p:cNvSpPr>
          <p:nvPr>
            <p:ph sz="quarter" idx="18"/>
          </p:nvPr>
        </p:nvSpPr>
        <p:spPr>
          <a:xfrm>
            <a:off x="6404391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07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8" name="Symbol zastępczy obrazu 7"/>
          <p:cNvSpPr>
            <a:spLocks noGrp="1"/>
          </p:cNvSpPr>
          <p:nvPr>
            <p:ph type="pic" sz="quarter" idx="10"/>
          </p:nvPr>
        </p:nvSpPr>
        <p:spPr>
          <a:xfrm>
            <a:off x="0" y="1270000"/>
            <a:ext cx="4135438" cy="284003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11"/>
          </p:nvPr>
        </p:nvSpPr>
        <p:spPr>
          <a:xfrm>
            <a:off x="4562475" y="1270000"/>
            <a:ext cx="4129088" cy="284003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056834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23ACB-E55B-4729-997E-F020C019B341}" type="datetime1">
              <a:rPr lang="en-US" smtClean="0"/>
              <a:t>2/22/2026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International Business: Strategy, Management, and the New Realities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067A-3B61-44FE-A4BA-F7F6D903AC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987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304800" y="581025"/>
            <a:ext cx="8534400" cy="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sz="1350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304800" y="4629150"/>
            <a:ext cx="8534400" cy="0"/>
          </a:xfrm>
          <a:prstGeom prst="line">
            <a:avLst/>
          </a:prstGeom>
          <a:noFill/>
          <a:ln w="57150" cmpd="thickThin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sz="135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600" b="1" i="1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 wrap="square"/>
          <a:lstStyle>
            <a:lvl1pPr>
              <a:defRPr sz="105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22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918000" y="387895"/>
            <a:ext cx="7773417" cy="6753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18000" y="1043751"/>
            <a:ext cx="7768800" cy="3394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8" name="PoleTekstowe 7"/>
          <p:cNvSpPr txBox="1"/>
          <p:nvPr userDrawn="1"/>
        </p:nvSpPr>
        <p:spPr>
          <a:xfrm>
            <a:off x="7896328" y="4586443"/>
            <a:ext cx="79508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800" dirty="0" err="1">
                <a:solidFill>
                  <a:srgbClr val="007481"/>
                </a:solidFill>
                <a:latin typeface="Open Sans Regular"/>
                <a:cs typeface="Open Sans Regular"/>
              </a:rPr>
              <a:t>www.sgh.waw.pl</a:t>
            </a:r>
            <a:endParaRPr lang="pl-PL" sz="800" dirty="0">
              <a:solidFill>
                <a:srgbClr val="007481"/>
              </a:solidFill>
              <a:latin typeface="Open Sans Regular"/>
              <a:cs typeface="Open Sans Regular"/>
            </a:endParaRPr>
          </a:p>
        </p:txBody>
      </p:sp>
      <p:pic>
        <p:nvPicPr>
          <p:cNvPr id="9" name="Obraz 8" descr="SGH_male-logo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63" y="4601068"/>
            <a:ext cx="395520" cy="16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2" r:id="rId4"/>
    <p:sldLayoutId id="2147483662" r:id="rId5"/>
    <p:sldLayoutId id="2147483663" r:id="rId6"/>
    <p:sldLayoutId id="2147483654" r:id="rId7"/>
    <p:sldLayoutId id="2147483691" r:id="rId8"/>
    <p:sldLayoutId id="2147483692" r:id="rId9"/>
    <p:sldLayoutId id="2147483693" r:id="rId10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2"/>
          </a:solidFill>
          <a:latin typeface="Open Sans Regular"/>
          <a:ea typeface="+mj-ea"/>
          <a:cs typeface="Open Sans Regular"/>
        </a:defRPr>
      </a:lvl1pPr>
    </p:titleStyle>
    <p:bodyStyle>
      <a:lvl1pPr marL="216000" indent="-216000" algn="l" defTabSz="457200" rtl="0" eaLnBrk="1" latinLnBrk="0" hangingPunct="1">
        <a:lnSpc>
          <a:spcPct val="112000"/>
        </a:lnSpc>
        <a:spcBef>
          <a:spcPts val="0"/>
        </a:spcBef>
        <a:buClr>
          <a:schemeClr val="tx2"/>
        </a:buClr>
        <a:buFont typeface="Arial"/>
        <a:buChar char="•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–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•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–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»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schems.com/news/703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01444" y="2585993"/>
            <a:ext cx="8100000" cy="1102519"/>
          </a:xfrm>
        </p:spPr>
        <p:txBody>
          <a:bodyPr/>
          <a:lstStyle/>
          <a:p>
            <a:r>
              <a:rPr lang="pl-PL" dirty="0" err="1"/>
              <a:t>Spreadsheet</a:t>
            </a:r>
            <a:r>
              <a:rPr lang="pl-PL" dirty="0"/>
              <a:t> </a:t>
            </a:r>
            <a:r>
              <a:rPr lang="pl-PL" dirty="0" err="1"/>
              <a:t>Simulation</a:t>
            </a:r>
            <a:r>
              <a:rPr lang="pl-PL" dirty="0"/>
              <a:t> (132491-D)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01444" y="3790291"/>
            <a:ext cx="7541112" cy="588409"/>
          </a:xfrm>
        </p:spPr>
        <p:txBody>
          <a:bodyPr>
            <a:normAutofit/>
          </a:bodyPr>
          <a:lstStyle/>
          <a:p>
            <a:r>
              <a:rPr lang="en-GB" dirty="0"/>
              <a:t>Daniel Kaszyński</a:t>
            </a:r>
            <a:r>
              <a:rPr lang="pl-PL" dirty="0"/>
              <a:t>, </a:t>
            </a:r>
            <a:r>
              <a:rPr lang="pl-PL" dirty="0" err="1"/>
              <a:t>PhD</a:t>
            </a:r>
            <a:endParaRPr lang="pl-PL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7163A5D8-1630-4999-AA79-49D576850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92" y="0"/>
            <a:ext cx="1616529" cy="161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74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075D21E-DC72-4A23-A662-51E1A3C93E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/>
              <a:t>Thank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 for </a:t>
            </a:r>
            <a:r>
              <a:rPr lang="pl-PL" dirty="0" err="1"/>
              <a:t>your</a:t>
            </a:r>
            <a:r>
              <a:rPr lang="pl-PL" dirty="0"/>
              <a:t> </a:t>
            </a:r>
            <a:r>
              <a:rPr lang="pl-PL" dirty="0" err="1"/>
              <a:t>attention</a:t>
            </a:r>
            <a:endParaRPr lang="en-US" dirty="0"/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6D8BBCD7-9DB7-430E-AD71-0AD3B558A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Daniel Kaszyński</a:t>
            </a:r>
            <a:r>
              <a:rPr lang="pl-PL" dirty="0"/>
              <a:t>, </a:t>
            </a:r>
            <a:r>
              <a:rPr lang="pl-PL" dirty="0" err="1"/>
              <a:t>PhD</a:t>
            </a:r>
            <a:endParaRPr lang="pl-PL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010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title"/>
          </p:nvPr>
        </p:nvSpPr>
        <p:spPr>
          <a:xfrm>
            <a:off x="918000" y="387895"/>
            <a:ext cx="7773417" cy="675334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endParaRPr lang="pl-PL" sz="1100"/>
          </a:p>
          <a:p>
            <a:pPr>
              <a:lnSpc>
                <a:spcPct val="90000"/>
              </a:lnSpc>
            </a:pPr>
            <a:endParaRPr lang="pl-PL" sz="1100"/>
          </a:p>
          <a:p>
            <a:pPr>
              <a:lnSpc>
                <a:spcPct val="90000"/>
              </a:lnSpc>
            </a:pPr>
            <a:endParaRPr lang="en-US" sz="1100"/>
          </a:p>
          <a:p>
            <a:pPr>
              <a:lnSpc>
                <a:spcPct val="90000"/>
              </a:lnSpc>
            </a:pPr>
            <a:r>
              <a:rPr lang="en-US" sz="1100"/>
              <a:t>Our first simulation….</a:t>
            </a:r>
          </a:p>
        </p:txBody>
      </p:sp>
      <p:pic>
        <p:nvPicPr>
          <p:cNvPr id="3" name="Symbol zastępczy zawartości 6" descr="dilbert_simulatio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7999" y="1551651"/>
            <a:ext cx="7773417" cy="24170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847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2DD44F-577B-A143-03F2-8EE3061AC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What</a:t>
            </a:r>
            <a:r>
              <a:rPr lang="pl-PL" dirty="0"/>
              <a:t> do </a:t>
            </a:r>
            <a:r>
              <a:rPr lang="pl-PL" dirty="0" err="1"/>
              <a:t>you</a:t>
            </a:r>
            <a:r>
              <a:rPr lang="pl-PL" dirty="0"/>
              <a:t> </a:t>
            </a:r>
            <a:r>
              <a:rPr lang="pl-PL" dirty="0" err="1"/>
              <a:t>know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</a:t>
            </a:r>
            <a:r>
              <a:rPr lang="pl-PL" dirty="0" err="1"/>
              <a:t>pharma</a:t>
            </a:r>
            <a:r>
              <a:rPr lang="pl-PL" dirty="0"/>
              <a:t> </a:t>
            </a:r>
            <a:r>
              <a:rPr lang="pl-PL" dirty="0" err="1"/>
              <a:t>industry</a:t>
            </a:r>
            <a:r>
              <a:rPr lang="pl-PL" dirty="0"/>
              <a:t>?</a:t>
            </a:r>
            <a:endParaRPr lang="en-US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E19386-EE98-7143-DCE3-AB466EC317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82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10C5E9-C699-B3CD-AF34-7938E237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000" y="387895"/>
            <a:ext cx="7773417" cy="675334"/>
          </a:xfrm>
        </p:spPr>
        <p:txBody>
          <a:bodyPr anchor="t">
            <a:normAutofit/>
          </a:bodyPr>
          <a:lstStyle/>
          <a:p>
            <a:r>
              <a:rPr lang="pl-PL" dirty="0"/>
              <a:t>Top </a:t>
            </a:r>
            <a:r>
              <a:rPr lang="pl-PL" dirty="0" err="1"/>
              <a:t>pharma</a:t>
            </a:r>
            <a:r>
              <a:rPr lang="pl-PL" dirty="0"/>
              <a:t> </a:t>
            </a:r>
            <a:r>
              <a:rPr lang="pl-PL" dirty="0" err="1"/>
              <a:t>companies</a:t>
            </a:r>
            <a:r>
              <a:rPr lang="pl-PL" dirty="0"/>
              <a:t> 2023</a:t>
            </a:r>
            <a:endParaRPr lang="en-US" dirty="0"/>
          </a:p>
        </p:txBody>
      </p:sp>
      <p:pic>
        <p:nvPicPr>
          <p:cNvPr id="1026" name="Picture 2" descr="Nicolas Schmitz on LinkedIn: 📊 Top Large Pharmas by 2023 Revenue 👇 🏆  Johnson &amp; Johnson reclaimed… | 40 comments">
            <a:extLst>
              <a:ext uri="{FF2B5EF4-FFF2-40B4-BE49-F238E27FC236}">
                <a16:creationId xmlns:a16="http://schemas.microsoft.com/office/drawing/2014/main" id="{B5D16418-903B-49EA-C443-05703F14E7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4933" y="1043751"/>
            <a:ext cx="3454933" cy="3394472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71192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3FF956-46E6-3019-79A4-F7DDC5E68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2022 Top R&amp;D </a:t>
            </a:r>
            <a:r>
              <a:rPr lang="pl-PL" dirty="0" err="1"/>
              <a:t>spendings</a:t>
            </a:r>
            <a:endParaRPr lang="en-US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EA13F24B-CE17-7798-EC29-C8DB8D224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1542" y="1042988"/>
            <a:ext cx="5421291" cy="3395662"/>
          </a:xfr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F4B43752-8347-AA20-1954-E4D10B9BA6CA}"/>
              </a:ext>
            </a:extLst>
          </p:cNvPr>
          <p:cNvSpPr txBox="1"/>
          <p:nvPr/>
        </p:nvSpPr>
        <p:spPr>
          <a:xfrm>
            <a:off x="2421732" y="4570939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https://www.fschems.com/news/703.html</a:t>
            </a:r>
            <a:r>
              <a:rPr lang="pl-PL" sz="1200" dirty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14126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1715F3-756A-4432-B8E8-8CA2CE6EF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Top </a:t>
            </a:r>
            <a:r>
              <a:rPr lang="pl-PL" dirty="0" err="1"/>
              <a:t>drugs</a:t>
            </a:r>
            <a:r>
              <a:rPr lang="pl-PL" dirty="0"/>
              <a:t> in 2023</a:t>
            </a:r>
            <a:endParaRPr lang="en-US" dirty="0"/>
          </a:p>
        </p:txBody>
      </p:sp>
      <p:pic>
        <p:nvPicPr>
          <p:cNvPr id="2050" name="Picture 2" descr="Top Drugs by Sales in 2023: Who sold the blockbuster drugs? | Radio Data  Compilation">
            <a:extLst>
              <a:ext uri="{FF2B5EF4-FFF2-40B4-BE49-F238E27FC236}">
                <a16:creationId xmlns:a16="http://schemas.microsoft.com/office/drawing/2014/main" id="{A91A464D-D357-DE40-6CB1-212477C196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735" y="1121569"/>
            <a:ext cx="2716529" cy="339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60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Where Do Covid-19 Vaccine Stocks Go From Here?">
            <a:extLst>
              <a:ext uri="{FF2B5EF4-FFF2-40B4-BE49-F238E27FC236}">
                <a16:creationId xmlns:a16="http://schemas.microsoft.com/office/drawing/2014/main" id="{386D3B01-5999-D74B-4965-59419D23A1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91" y="371475"/>
            <a:ext cx="7465018" cy="39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7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8000" y="387895"/>
            <a:ext cx="7773417" cy="675334"/>
          </a:xfrm>
        </p:spPr>
        <p:txBody>
          <a:bodyPr vert="horz" lIns="69056" tIns="34529" rIns="69056" bIns="34529" rtlCol="0" anchor="t" anchorCtr="0">
            <a:normAutofit/>
          </a:bodyPr>
          <a:lstStyle/>
          <a:p>
            <a:pPr defTabSz="571500">
              <a:lnSpc>
                <a:spcPct val="90000"/>
              </a:lnSpc>
            </a:pPr>
            <a:r>
              <a:rPr lang="en-US" sz="2200"/>
              <a:t>Case </a:t>
            </a:r>
            <a:r>
              <a:rPr lang="en-US" sz="2200" err="1"/>
              <a:t>sudy</a:t>
            </a:r>
            <a:r>
              <a:rPr lang="en-US" sz="2200"/>
              <a:t> 1 – introduction of a new pharmaceutical product </a:t>
            </a:r>
            <a:endParaRPr lang="pl-PL" sz="2200"/>
          </a:p>
        </p:txBody>
      </p:sp>
      <p:graphicFrame>
        <p:nvGraphicFramePr>
          <p:cNvPr id="10245" name="Rectangle 3">
            <a:extLst>
              <a:ext uri="{FF2B5EF4-FFF2-40B4-BE49-F238E27FC236}">
                <a16:creationId xmlns:a16="http://schemas.microsoft.com/office/drawing/2014/main" id="{FDDD2B23-07D4-AC8A-C23C-3C1E7D7138D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39066603"/>
              </p:ext>
            </p:extLst>
          </p:nvPr>
        </p:nvGraphicFramePr>
        <p:xfrm>
          <a:off x="917999" y="1187302"/>
          <a:ext cx="7773417" cy="31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4F1AF84-0ADF-DB95-EFDF-361DE4782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NPV</a:t>
            </a:r>
            <a:endParaRPr lang="en-US" dirty="0"/>
          </a:p>
        </p:txBody>
      </p:sp>
      <p:pic>
        <p:nvPicPr>
          <p:cNvPr id="4098" name="Picture 2" descr="Understanding the Difference Between NPV vs IRR - PropertyMetrics">
            <a:extLst>
              <a:ext uri="{FF2B5EF4-FFF2-40B4-BE49-F238E27FC236}">
                <a16:creationId xmlns:a16="http://schemas.microsoft.com/office/drawing/2014/main" id="{484B6C68-8F2A-EE88-D8C0-A8332F32792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34" y="1354734"/>
            <a:ext cx="3631640" cy="265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NPV vs. IRR – 365 Financial Analyst">
            <a:extLst>
              <a:ext uri="{FF2B5EF4-FFF2-40B4-BE49-F238E27FC236}">
                <a16:creationId xmlns:a16="http://schemas.microsoft.com/office/drawing/2014/main" id="{1D95B48B-3C6C-EC3C-972B-2A7EACB29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43" y="1442642"/>
            <a:ext cx="4572000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37291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e 3">
      <a:dk1>
        <a:sysClr val="windowText" lastClr="000000"/>
      </a:dk1>
      <a:lt1>
        <a:sysClr val="window" lastClr="FFFFFF"/>
      </a:lt1>
      <a:dk2>
        <a:srgbClr val="007481"/>
      </a:dk2>
      <a:lt2>
        <a:srgbClr val="FFFFFF"/>
      </a:lt2>
      <a:accent1>
        <a:srgbClr val="007481"/>
      </a:accent1>
      <a:accent2>
        <a:srgbClr val="C7D42D"/>
      </a:accent2>
      <a:accent3>
        <a:srgbClr val="00B0E1"/>
      </a:accent3>
      <a:accent4>
        <a:srgbClr val="C6C6C6"/>
      </a:accent4>
      <a:accent5>
        <a:srgbClr val="7C7C7C"/>
      </a:accent5>
      <a:accent6>
        <a:srgbClr val="3C3C3C"/>
      </a:accent6>
      <a:hlink>
        <a:srgbClr val="009FE3"/>
      </a:hlink>
      <a:folHlink>
        <a:srgbClr val="BBE4F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362BABBD2697940AC1DAF92327D3420" ma:contentTypeVersion="1" ma:contentTypeDescription="Utwórz nowy dokument." ma:contentTypeScope="" ma:versionID="b758795591d9adbbd5813f01d912e2c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5655aa40fd62c26d3cd695d3e5ffb0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Planowana data rozpoczęcia" ma:internalName="PublishingStartDate">
      <xsd:simpleType>
        <xsd:restriction base="dms:Unknown"/>
      </xsd:simpleType>
    </xsd:element>
    <xsd:element name="PublishingExpirationDate" ma:index="9" nillable="true" ma:displayName="Planowana data zakończenia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8688C9-20C9-46EE-9677-22575F27E9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9094CA-138E-4048-B66B-413810B8CC5D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E1C0148-99C4-42AA-B8C4-1A8E1E924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64e1b0e-c8e5-41a9-9bbb-6f7ed40eef04}" enabled="0" method="" siteId="{164e1b0e-c8e5-41a9-9bbb-6f7ed40eef0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8714</TotalTime>
  <Words>188</Words>
  <Application>Microsoft Office PowerPoint</Application>
  <PresentationFormat>On-screen Show (16:9)</PresentationFormat>
  <Paragraphs>23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Open Sans Light</vt:lpstr>
      <vt:lpstr>Open Sans Regular</vt:lpstr>
      <vt:lpstr>Times New Roman</vt:lpstr>
      <vt:lpstr>Motyw pakietu Office</vt:lpstr>
      <vt:lpstr>Spreadsheet Simulation (132491-D)</vt:lpstr>
      <vt:lpstr>   Our first simulation….</vt:lpstr>
      <vt:lpstr>What do you know about pharma industry?</vt:lpstr>
      <vt:lpstr>Top pharma companies 2023</vt:lpstr>
      <vt:lpstr>2022 Top R&amp;D spendings</vt:lpstr>
      <vt:lpstr>Top drugs in 2023</vt:lpstr>
      <vt:lpstr>PowerPoint Presentation</vt:lpstr>
      <vt:lpstr>Case sudy 1 – introduction of a new pharmaceutical product </vt:lpstr>
      <vt:lpstr>NPV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kotbury</dc:creator>
  <cp:lastModifiedBy>Daniel Kaszyński</cp:lastModifiedBy>
  <cp:revision>237</cp:revision>
  <dcterms:created xsi:type="dcterms:W3CDTF">2019-01-31T15:24:43Z</dcterms:created>
  <dcterms:modified xsi:type="dcterms:W3CDTF">2026-02-22T10:20:01Z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0x010100C362BABBD2697940AC1DAF92327D3420</vt:lpwstr>
  </property>
</Properties>
</file>