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5" autoAdjust="0"/>
    <p:restoredTop sz="86368" autoAdjust="0"/>
  </p:normalViewPr>
  <p:slideViewPr>
    <p:cSldViewPr>
      <p:cViewPr varScale="1">
        <p:scale>
          <a:sx n="64" d="100"/>
          <a:sy n="64" d="100"/>
        </p:scale>
        <p:origin x="-132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%20and%20Settings\pwojewnik\Desktop\kejsy\ubezpieka\rozk&#322;ad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Probability</a:t>
            </a:r>
            <a:r>
              <a:rPr lang="en-US" baseline="0" dirty="0" smtClean="0"/>
              <a:t> density function</a:t>
            </a:r>
            <a:endParaRPr lang="pl-PL" dirty="0"/>
          </a:p>
          <a:p>
            <a:pPr>
              <a:defRPr/>
            </a:pPr>
            <a:r>
              <a:rPr lang="en-US" dirty="0" smtClean="0"/>
              <a:t>for</a:t>
            </a:r>
            <a:r>
              <a:rPr lang="en-US" baseline="0" dirty="0" smtClean="0"/>
              <a:t> lambda</a:t>
            </a:r>
            <a:r>
              <a:rPr lang="en-US" dirty="0" smtClean="0"/>
              <a:t> </a:t>
            </a:r>
            <a:r>
              <a:rPr lang="pl-PL" sz="2160" b="1" i="0" u="none" strike="noStrike" baseline="0" dirty="0" smtClean="0">
                <a:effectLst/>
                <a:sym typeface="Symbol"/>
              </a:rPr>
              <a:t></a:t>
            </a:r>
            <a:r>
              <a:rPr lang="pl-PL" dirty="0" smtClean="0"/>
              <a:t>=0.1</a:t>
            </a:r>
            <a:r>
              <a:rPr lang="pl-PL" dirty="0"/>
              <a:t>; 1; 4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1630954037510872"/>
          <c:y val="0.21387677163980817"/>
          <c:w val="0.54031509643269171"/>
          <c:h val="0.59107215100426602"/>
        </c:manualLayout>
      </c:layout>
      <c:scatterChart>
        <c:scatterStyle val="lineMarker"/>
        <c:varyColors val="0"/>
        <c:ser>
          <c:idx val="0"/>
          <c:order val="0"/>
          <c:tx>
            <c:strRef>
              <c:f>Arkusz1!$B$2</c:f>
              <c:strCache>
                <c:ptCount val="1"/>
                <c:pt idx="0">
                  <c:v>lambda=0,1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12"/>
          </c:marker>
          <c:yVal>
            <c:numRef>
              <c:f>Arkusz1!$B$3:$B$11</c:f>
              <c:numCache>
                <c:formatCode>General</c:formatCode>
                <c:ptCount val="9"/>
                <c:pt idx="0">
                  <c:v>0.90483741803595952</c:v>
                </c:pt>
                <c:pt idx="1">
                  <c:v>9.0483741803595974E-2</c:v>
                </c:pt>
                <c:pt idx="2">
                  <c:v>4.5241870901797992E-3</c:v>
                </c:pt>
                <c:pt idx="3">
                  <c:v>1.5080623633932666E-4</c:v>
                </c:pt>
                <c:pt idx="4">
                  <c:v>3.770155908483168E-6</c:v>
                </c:pt>
                <c:pt idx="5">
                  <c:v>7.5403118169663434E-8</c:v>
                </c:pt>
                <c:pt idx="6">
                  <c:v>1.2567186361610553E-9</c:v>
                </c:pt>
                <c:pt idx="7">
                  <c:v>1.7953123373729432E-11</c:v>
                </c:pt>
                <c:pt idx="8">
                  <c:v>2.2441404217161682E-13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Arkusz1!$C$2</c:f>
              <c:strCache>
                <c:ptCount val="1"/>
                <c:pt idx="0">
                  <c:v>lambda=1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12"/>
          </c:marker>
          <c:yVal>
            <c:numRef>
              <c:f>Arkusz1!$C$3:$C$11</c:f>
              <c:numCache>
                <c:formatCode>General</c:formatCode>
                <c:ptCount val="9"/>
                <c:pt idx="0">
                  <c:v>0.36787944117144233</c:v>
                </c:pt>
                <c:pt idx="1">
                  <c:v>0.36787944117144233</c:v>
                </c:pt>
                <c:pt idx="2">
                  <c:v>0.18393972058572114</c:v>
                </c:pt>
                <c:pt idx="3">
                  <c:v>6.1313240195240391E-2</c:v>
                </c:pt>
                <c:pt idx="4">
                  <c:v>1.5328310048810094E-2</c:v>
                </c:pt>
                <c:pt idx="5">
                  <c:v>3.06566200976202E-3</c:v>
                </c:pt>
                <c:pt idx="6">
                  <c:v>5.1094366829366978E-4</c:v>
                </c:pt>
                <c:pt idx="7">
                  <c:v>7.2991952613381521E-5</c:v>
                </c:pt>
                <c:pt idx="8">
                  <c:v>9.1239940766726546E-6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Arkusz1!$D$2</c:f>
              <c:strCache>
                <c:ptCount val="1"/>
                <c:pt idx="0">
                  <c:v>lambda=4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12"/>
          </c:marker>
          <c:yVal>
            <c:numRef>
              <c:f>Arkusz1!$D$3:$D$11</c:f>
              <c:numCache>
                <c:formatCode>General</c:formatCode>
                <c:ptCount val="9"/>
                <c:pt idx="0">
                  <c:v>1.8315638888734179E-2</c:v>
                </c:pt>
                <c:pt idx="1">
                  <c:v>7.3262555554936715E-2</c:v>
                </c:pt>
                <c:pt idx="2">
                  <c:v>0.14652511110987346</c:v>
                </c:pt>
                <c:pt idx="3">
                  <c:v>0.19536681481316462</c:v>
                </c:pt>
                <c:pt idx="4">
                  <c:v>0.19536681481316462</c:v>
                </c:pt>
                <c:pt idx="5">
                  <c:v>0.1562934518505317</c:v>
                </c:pt>
                <c:pt idx="6">
                  <c:v>0.10419563456702115</c:v>
                </c:pt>
                <c:pt idx="7">
                  <c:v>5.9540362609726373E-2</c:v>
                </c:pt>
                <c:pt idx="8">
                  <c:v>2.9770181304863183E-2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0521216"/>
        <c:axId val="75431936"/>
      </c:scatterChart>
      <c:valAx>
        <c:axId val="705212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Number of events</a:t>
                </a:r>
                <a:r>
                  <a:rPr lang="en-US" baseline="0" dirty="0" smtClean="0"/>
                  <a:t> </a:t>
                </a:r>
                <a:r>
                  <a:rPr lang="pl-PL" dirty="0" smtClean="0"/>
                  <a:t>k</a:t>
                </a:r>
                <a:endParaRPr lang="pl-PL" dirty="0"/>
              </a:p>
            </c:rich>
          </c:tx>
          <c:layout/>
          <c:overlay val="0"/>
        </c:title>
        <c:majorTickMark val="out"/>
        <c:minorTickMark val="none"/>
        <c:tickLblPos val="nextTo"/>
        <c:crossAx val="75431936"/>
        <c:crosses val="autoZero"/>
        <c:crossBetween val="midCat"/>
      </c:valAx>
      <c:valAx>
        <c:axId val="7543193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Probability</a:t>
                </a:r>
                <a:r>
                  <a:rPr lang="en-US" baseline="0" dirty="0" smtClean="0"/>
                  <a:t> of occurrence </a:t>
                </a:r>
                <a:br>
                  <a:rPr lang="en-US" baseline="0" dirty="0" smtClean="0"/>
                </a:br>
                <a:r>
                  <a:rPr lang="en-US" baseline="0" dirty="0" smtClean="0"/>
                  <a:t>of k events</a:t>
                </a:r>
                <a:endParaRPr lang="pl-PL" dirty="0"/>
              </a:p>
            </c:rich>
          </c:tx>
          <c:layout>
            <c:manualLayout>
              <c:xMode val="edge"/>
              <c:yMode val="edge"/>
              <c:x val="2.7777777777777776E-2"/>
              <c:y val="0.295869787109944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7052121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800" b="1" i="0" baseline="0" dirty="0" smtClean="0">
                <a:effectLst/>
              </a:rPr>
              <a:t>Probability density function</a:t>
            </a:r>
            <a:endParaRPr lang="pl-PL" dirty="0">
              <a:effectLst/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Arkusz2!$B$4</c:f>
              <c:strCache>
                <c:ptCount val="1"/>
                <c:pt idx="0">
                  <c:v>mi=0,5; std=0,5</c:v>
                </c:pt>
              </c:strCache>
            </c:strRef>
          </c:tx>
          <c:marker>
            <c:symbol val="none"/>
          </c:marker>
          <c:cat>
            <c:numRef>
              <c:f>Arkusz2!$A$5:$A$505</c:f>
              <c:numCache>
                <c:formatCode>General</c:formatCode>
                <c:ptCount val="501"/>
                <c:pt idx="0">
                  <c:v>0</c:v>
                </c:pt>
                <c:pt idx="1">
                  <c:v>0.01</c:v>
                </c:pt>
                <c:pt idx="2">
                  <c:v>0.02</c:v>
                </c:pt>
                <c:pt idx="3">
                  <c:v>0.03</c:v>
                </c:pt>
                <c:pt idx="4">
                  <c:v>0.04</c:v>
                </c:pt>
                <c:pt idx="5">
                  <c:v>0.05</c:v>
                </c:pt>
                <c:pt idx="6">
                  <c:v>0.06</c:v>
                </c:pt>
                <c:pt idx="7">
                  <c:v>7.0000000000000007E-2</c:v>
                </c:pt>
                <c:pt idx="8">
                  <c:v>0.08</c:v>
                </c:pt>
                <c:pt idx="9">
                  <c:v>0.09</c:v>
                </c:pt>
                <c:pt idx="10">
                  <c:v>0.1</c:v>
                </c:pt>
                <c:pt idx="11">
                  <c:v>0.11</c:v>
                </c:pt>
                <c:pt idx="12">
                  <c:v>0.12</c:v>
                </c:pt>
                <c:pt idx="13">
                  <c:v>0.13</c:v>
                </c:pt>
                <c:pt idx="14">
                  <c:v>0.14000000000000001</c:v>
                </c:pt>
                <c:pt idx="15">
                  <c:v>0.15</c:v>
                </c:pt>
                <c:pt idx="16">
                  <c:v>0.16</c:v>
                </c:pt>
                <c:pt idx="17">
                  <c:v>0.17</c:v>
                </c:pt>
                <c:pt idx="18">
                  <c:v>0.18</c:v>
                </c:pt>
                <c:pt idx="19">
                  <c:v>0.19</c:v>
                </c:pt>
                <c:pt idx="20">
                  <c:v>0.2</c:v>
                </c:pt>
                <c:pt idx="21">
                  <c:v>0.21</c:v>
                </c:pt>
                <c:pt idx="22">
                  <c:v>0.22</c:v>
                </c:pt>
                <c:pt idx="23">
                  <c:v>0.23</c:v>
                </c:pt>
                <c:pt idx="24">
                  <c:v>0.24</c:v>
                </c:pt>
                <c:pt idx="25">
                  <c:v>0.25</c:v>
                </c:pt>
                <c:pt idx="26">
                  <c:v>0.26</c:v>
                </c:pt>
                <c:pt idx="27">
                  <c:v>0.27</c:v>
                </c:pt>
                <c:pt idx="28">
                  <c:v>0.28000000000000003</c:v>
                </c:pt>
                <c:pt idx="29">
                  <c:v>0.28999999999999998</c:v>
                </c:pt>
                <c:pt idx="30">
                  <c:v>0.3</c:v>
                </c:pt>
                <c:pt idx="31">
                  <c:v>0.31</c:v>
                </c:pt>
                <c:pt idx="32">
                  <c:v>0.32</c:v>
                </c:pt>
                <c:pt idx="33">
                  <c:v>0.33</c:v>
                </c:pt>
                <c:pt idx="34">
                  <c:v>0.34</c:v>
                </c:pt>
                <c:pt idx="35">
                  <c:v>0.35000000000000003</c:v>
                </c:pt>
                <c:pt idx="36">
                  <c:v>0.36</c:v>
                </c:pt>
                <c:pt idx="37">
                  <c:v>0.37</c:v>
                </c:pt>
                <c:pt idx="38">
                  <c:v>0.38</c:v>
                </c:pt>
                <c:pt idx="39">
                  <c:v>0.39</c:v>
                </c:pt>
                <c:pt idx="40">
                  <c:v>0.4</c:v>
                </c:pt>
                <c:pt idx="41">
                  <c:v>0.41000000000000003</c:v>
                </c:pt>
                <c:pt idx="42">
                  <c:v>0.42</c:v>
                </c:pt>
                <c:pt idx="43">
                  <c:v>0.43</c:v>
                </c:pt>
                <c:pt idx="44">
                  <c:v>0.44</c:v>
                </c:pt>
                <c:pt idx="45">
                  <c:v>0.45</c:v>
                </c:pt>
                <c:pt idx="46">
                  <c:v>0.46</c:v>
                </c:pt>
                <c:pt idx="47">
                  <c:v>0.47000000000000003</c:v>
                </c:pt>
                <c:pt idx="48">
                  <c:v>0.48</c:v>
                </c:pt>
                <c:pt idx="49">
                  <c:v>0.49</c:v>
                </c:pt>
                <c:pt idx="50">
                  <c:v>0.5</c:v>
                </c:pt>
                <c:pt idx="51">
                  <c:v>0.51</c:v>
                </c:pt>
                <c:pt idx="52">
                  <c:v>0.52</c:v>
                </c:pt>
                <c:pt idx="53">
                  <c:v>0.53</c:v>
                </c:pt>
                <c:pt idx="54">
                  <c:v>0.54</c:v>
                </c:pt>
                <c:pt idx="55">
                  <c:v>0.55000000000000004</c:v>
                </c:pt>
                <c:pt idx="56">
                  <c:v>0.56000000000000005</c:v>
                </c:pt>
                <c:pt idx="57">
                  <c:v>0.57000000000000006</c:v>
                </c:pt>
                <c:pt idx="58">
                  <c:v>0.57999999999999996</c:v>
                </c:pt>
                <c:pt idx="59">
                  <c:v>0.59</c:v>
                </c:pt>
                <c:pt idx="60">
                  <c:v>0.6</c:v>
                </c:pt>
                <c:pt idx="61">
                  <c:v>0.61</c:v>
                </c:pt>
                <c:pt idx="62">
                  <c:v>0.62</c:v>
                </c:pt>
                <c:pt idx="63">
                  <c:v>0.63</c:v>
                </c:pt>
                <c:pt idx="64">
                  <c:v>0.64</c:v>
                </c:pt>
                <c:pt idx="65">
                  <c:v>0.65</c:v>
                </c:pt>
                <c:pt idx="66">
                  <c:v>0.66</c:v>
                </c:pt>
                <c:pt idx="67">
                  <c:v>0.67</c:v>
                </c:pt>
                <c:pt idx="68">
                  <c:v>0.68</c:v>
                </c:pt>
                <c:pt idx="69">
                  <c:v>0.69000000000000006</c:v>
                </c:pt>
                <c:pt idx="70">
                  <c:v>0.70000000000000007</c:v>
                </c:pt>
                <c:pt idx="71">
                  <c:v>0.71</c:v>
                </c:pt>
                <c:pt idx="72">
                  <c:v>0.72</c:v>
                </c:pt>
                <c:pt idx="73">
                  <c:v>0.73</c:v>
                </c:pt>
                <c:pt idx="74">
                  <c:v>0.74</c:v>
                </c:pt>
                <c:pt idx="75">
                  <c:v>0.75</c:v>
                </c:pt>
                <c:pt idx="76">
                  <c:v>0.76</c:v>
                </c:pt>
                <c:pt idx="77">
                  <c:v>0.77</c:v>
                </c:pt>
                <c:pt idx="78">
                  <c:v>0.78</c:v>
                </c:pt>
                <c:pt idx="79">
                  <c:v>0.79</c:v>
                </c:pt>
                <c:pt idx="80">
                  <c:v>0.8</c:v>
                </c:pt>
                <c:pt idx="81">
                  <c:v>0.81</c:v>
                </c:pt>
                <c:pt idx="82">
                  <c:v>0.82000000000000006</c:v>
                </c:pt>
                <c:pt idx="83">
                  <c:v>0.83000000000000007</c:v>
                </c:pt>
                <c:pt idx="84">
                  <c:v>0.84</c:v>
                </c:pt>
                <c:pt idx="85">
                  <c:v>0.85</c:v>
                </c:pt>
                <c:pt idx="86">
                  <c:v>0.86</c:v>
                </c:pt>
                <c:pt idx="87">
                  <c:v>0.87</c:v>
                </c:pt>
                <c:pt idx="88">
                  <c:v>0.88</c:v>
                </c:pt>
                <c:pt idx="89">
                  <c:v>0.89</c:v>
                </c:pt>
                <c:pt idx="90">
                  <c:v>0.9</c:v>
                </c:pt>
                <c:pt idx="91">
                  <c:v>0.91</c:v>
                </c:pt>
                <c:pt idx="92">
                  <c:v>0.92</c:v>
                </c:pt>
                <c:pt idx="93">
                  <c:v>0.93</c:v>
                </c:pt>
                <c:pt idx="94">
                  <c:v>0.94000000000000006</c:v>
                </c:pt>
                <c:pt idx="95">
                  <c:v>0.95000000000000007</c:v>
                </c:pt>
                <c:pt idx="96">
                  <c:v>0.96</c:v>
                </c:pt>
                <c:pt idx="97">
                  <c:v>0.97</c:v>
                </c:pt>
                <c:pt idx="98">
                  <c:v>0.98</c:v>
                </c:pt>
                <c:pt idx="99">
                  <c:v>0.99</c:v>
                </c:pt>
                <c:pt idx="100">
                  <c:v>1</c:v>
                </c:pt>
                <c:pt idx="101">
                  <c:v>1.01</c:v>
                </c:pt>
                <c:pt idx="102">
                  <c:v>1.02</c:v>
                </c:pt>
                <c:pt idx="103">
                  <c:v>1.03</c:v>
                </c:pt>
                <c:pt idx="104">
                  <c:v>1.04</c:v>
                </c:pt>
                <c:pt idx="105">
                  <c:v>1.05</c:v>
                </c:pt>
                <c:pt idx="106">
                  <c:v>1.06</c:v>
                </c:pt>
                <c:pt idx="107">
                  <c:v>1.07</c:v>
                </c:pt>
                <c:pt idx="108">
                  <c:v>1.08</c:v>
                </c:pt>
                <c:pt idx="109">
                  <c:v>1.0900000000000001</c:v>
                </c:pt>
                <c:pt idx="110">
                  <c:v>1.1000000000000001</c:v>
                </c:pt>
                <c:pt idx="111">
                  <c:v>1.1100000000000001</c:v>
                </c:pt>
                <c:pt idx="112">
                  <c:v>1.1200000000000001</c:v>
                </c:pt>
                <c:pt idx="113">
                  <c:v>1.1300000000000001</c:v>
                </c:pt>
                <c:pt idx="114">
                  <c:v>1.1400000000000001</c:v>
                </c:pt>
                <c:pt idx="115">
                  <c:v>1.1500000000000001</c:v>
                </c:pt>
                <c:pt idx="116">
                  <c:v>1.1599999999999999</c:v>
                </c:pt>
                <c:pt idx="117">
                  <c:v>1.17</c:v>
                </c:pt>
                <c:pt idx="118">
                  <c:v>1.18</c:v>
                </c:pt>
                <c:pt idx="119">
                  <c:v>1.19</c:v>
                </c:pt>
                <c:pt idx="120">
                  <c:v>1.2</c:v>
                </c:pt>
                <c:pt idx="121">
                  <c:v>1.21</c:v>
                </c:pt>
                <c:pt idx="122">
                  <c:v>1.22</c:v>
                </c:pt>
                <c:pt idx="123">
                  <c:v>1.23</c:v>
                </c:pt>
                <c:pt idx="124">
                  <c:v>1.24</c:v>
                </c:pt>
                <c:pt idx="125">
                  <c:v>1.25</c:v>
                </c:pt>
                <c:pt idx="126">
                  <c:v>1.26</c:v>
                </c:pt>
                <c:pt idx="127">
                  <c:v>1.27</c:v>
                </c:pt>
                <c:pt idx="128">
                  <c:v>1.28</c:v>
                </c:pt>
                <c:pt idx="129">
                  <c:v>1.29</c:v>
                </c:pt>
                <c:pt idx="130">
                  <c:v>1.3</c:v>
                </c:pt>
                <c:pt idx="131">
                  <c:v>1.31</c:v>
                </c:pt>
                <c:pt idx="132">
                  <c:v>1.32</c:v>
                </c:pt>
                <c:pt idx="133">
                  <c:v>1.33</c:v>
                </c:pt>
                <c:pt idx="134">
                  <c:v>1.34</c:v>
                </c:pt>
                <c:pt idx="135">
                  <c:v>1.35</c:v>
                </c:pt>
                <c:pt idx="136">
                  <c:v>1.36</c:v>
                </c:pt>
                <c:pt idx="137">
                  <c:v>1.37</c:v>
                </c:pt>
                <c:pt idx="138">
                  <c:v>1.3800000000000001</c:v>
                </c:pt>
                <c:pt idx="139">
                  <c:v>1.3900000000000001</c:v>
                </c:pt>
                <c:pt idx="140">
                  <c:v>1.4000000000000001</c:v>
                </c:pt>
                <c:pt idx="141">
                  <c:v>1.41</c:v>
                </c:pt>
                <c:pt idx="142">
                  <c:v>1.42</c:v>
                </c:pt>
                <c:pt idx="143">
                  <c:v>1.43</c:v>
                </c:pt>
                <c:pt idx="144">
                  <c:v>1.44</c:v>
                </c:pt>
                <c:pt idx="145">
                  <c:v>1.45</c:v>
                </c:pt>
                <c:pt idx="146">
                  <c:v>1.46</c:v>
                </c:pt>
                <c:pt idx="147">
                  <c:v>1.47</c:v>
                </c:pt>
                <c:pt idx="148">
                  <c:v>1.48</c:v>
                </c:pt>
                <c:pt idx="149">
                  <c:v>1.49</c:v>
                </c:pt>
                <c:pt idx="150">
                  <c:v>1.5</c:v>
                </c:pt>
                <c:pt idx="151">
                  <c:v>1.51</c:v>
                </c:pt>
                <c:pt idx="152">
                  <c:v>1.52</c:v>
                </c:pt>
                <c:pt idx="153">
                  <c:v>1.53</c:v>
                </c:pt>
                <c:pt idx="154">
                  <c:v>1.54</c:v>
                </c:pt>
                <c:pt idx="155">
                  <c:v>1.55</c:v>
                </c:pt>
                <c:pt idx="156">
                  <c:v>1.56</c:v>
                </c:pt>
                <c:pt idx="157">
                  <c:v>1.57</c:v>
                </c:pt>
                <c:pt idx="158">
                  <c:v>1.58</c:v>
                </c:pt>
                <c:pt idx="159">
                  <c:v>1.59</c:v>
                </c:pt>
                <c:pt idx="160">
                  <c:v>1.6</c:v>
                </c:pt>
                <c:pt idx="161">
                  <c:v>1.61</c:v>
                </c:pt>
                <c:pt idx="162">
                  <c:v>1.62</c:v>
                </c:pt>
                <c:pt idx="163">
                  <c:v>1.6300000000000001</c:v>
                </c:pt>
                <c:pt idx="164">
                  <c:v>1.6400000000000001</c:v>
                </c:pt>
                <c:pt idx="165">
                  <c:v>1.6500000000000001</c:v>
                </c:pt>
                <c:pt idx="166">
                  <c:v>1.6600000000000001</c:v>
                </c:pt>
                <c:pt idx="167">
                  <c:v>1.67</c:v>
                </c:pt>
                <c:pt idx="168">
                  <c:v>1.68</c:v>
                </c:pt>
                <c:pt idx="169">
                  <c:v>1.69</c:v>
                </c:pt>
                <c:pt idx="170">
                  <c:v>1.7</c:v>
                </c:pt>
                <c:pt idx="171">
                  <c:v>1.71</c:v>
                </c:pt>
                <c:pt idx="172">
                  <c:v>1.72</c:v>
                </c:pt>
                <c:pt idx="173">
                  <c:v>1.73</c:v>
                </c:pt>
                <c:pt idx="174">
                  <c:v>1.74</c:v>
                </c:pt>
                <c:pt idx="175">
                  <c:v>1.75</c:v>
                </c:pt>
                <c:pt idx="176">
                  <c:v>1.76</c:v>
                </c:pt>
                <c:pt idx="177">
                  <c:v>1.77</c:v>
                </c:pt>
                <c:pt idx="178">
                  <c:v>1.78</c:v>
                </c:pt>
                <c:pt idx="179">
                  <c:v>1.79</c:v>
                </c:pt>
                <c:pt idx="180">
                  <c:v>1.8</c:v>
                </c:pt>
                <c:pt idx="181">
                  <c:v>1.81</c:v>
                </c:pt>
                <c:pt idx="182">
                  <c:v>1.82</c:v>
                </c:pt>
                <c:pt idx="183">
                  <c:v>1.83</c:v>
                </c:pt>
                <c:pt idx="184">
                  <c:v>1.84</c:v>
                </c:pt>
                <c:pt idx="185">
                  <c:v>1.85</c:v>
                </c:pt>
                <c:pt idx="186">
                  <c:v>1.86</c:v>
                </c:pt>
                <c:pt idx="187">
                  <c:v>1.87</c:v>
                </c:pt>
                <c:pt idx="188">
                  <c:v>1.8800000000000001</c:v>
                </c:pt>
                <c:pt idx="189">
                  <c:v>1.8900000000000001</c:v>
                </c:pt>
                <c:pt idx="190">
                  <c:v>1.9000000000000001</c:v>
                </c:pt>
                <c:pt idx="191">
                  <c:v>1.9100000000000001</c:v>
                </c:pt>
                <c:pt idx="192">
                  <c:v>1.92</c:v>
                </c:pt>
                <c:pt idx="193">
                  <c:v>1.93</c:v>
                </c:pt>
                <c:pt idx="194">
                  <c:v>1.94</c:v>
                </c:pt>
                <c:pt idx="195">
                  <c:v>1.95</c:v>
                </c:pt>
                <c:pt idx="196">
                  <c:v>1.96</c:v>
                </c:pt>
                <c:pt idx="197">
                  <c:v>1.97</c:v>
                </c:pt>
                <c:pt idx="198">
                  <c:v>1.98</c:v>
                </c:pt>
                <c:pt idx="199">
                  <c:v>1.99</c:v>
                </c:pt>
                <c:pt idx="200">
                  <c:v>2</c:v>
                </c:pt>
                <c:pt idx="201">
                  <c:v>2.0100000000000002</c:v>
                </c:pt>
                <c:pt idx="202">
                  <c:v>2.02</c:v>
                </c:pt>
                <c:pt idx="203">
                  <c:v>2.0300000000000002</c:v>
                </c:pt>
                <c:pt idx="204">
                  <c:v>2.04</c:v>
                </c:pt>
                <c:pt idx="205">
                  <c:v>2.0499999999999998</c:v>
                </c:pt>
                <c:pt idx="206">
                  <c:v>2.06</c:v>
                </c:pt>
                <c:pt idx="207">
                  <c:v>2.0699999999999998</c:v>
                </c:pt>
                <c:pt idx="208">
                  <c:v>2.08</c:v>
                </c:pt>
                <c:pt idx="209">
                  <c:v>2.09</c:v>
                </c:pt>
                <c:pt idx="210">
                  <c:v>2.1</c:v>
                </c:pt>
                <c:pt idx="211">
                  <c:v>2.11</c:v>
                </c:pt>
                <c:pt idx="212">
                  <c:v>2.12</c:v>
                </c:pt>
                <c:pt idx="213">
                  <c:v>2.13</c:v>
                </c:pt>
                <c:pt idx="214">
                  <c:v>2.14</c:v>
                </c:pt>
                <c:pt idx="215">
                  <c:v>2.15</c:v>
                </c:pt>
                <c:pt idx="216">
                  <c:v>2.16</c:v>
                </c:pt>
                <c:pt idx="217">
                  <c:v>2.17</c:v>
                </c:pt>
                <c:pt idx="218">
                  <c:v>2.1800000000000002</c:v>
                </c:pt>
                <c:pt idx="219">
                  <c:v>2.19</c:v>
                </c:pt>
                <c:pt idx="220">
                  <c:v>2.2000000000000002</c:v>
                </c:pt>
                <c:pt idx="221">
                  <c:v>2.21</c:v>
                </c:pt>
                <c:pt idx="222">
                  <c:v>2.2200000000000002</c:v>
                </c:pt>
                <c:pt idx="223">
                  <c:v>2.23</c:v>
                </c:pt>
                <c:pt idx="224">
                  <c:v>2.2400000000000002</c:v>
                </c:pt>
                <c:pt idx="225">
                  <c:v>2.25</c:v>
                </c:pt>
                <c:pt idx="226">
                  <c:v>2.2600000000000002</c:v>
                </c:pt>
                <c:pt idx="227">
                  <c:v>2.27</c:v>
                </c:pt>
                <c:pt idx="228">
                  <c:v>2.2800000000000002</c:v>
                </c:pt>
                <c:pt idx="229">
                  <c:v>2.29</c:v>
                </c:pt>
                <c:pt idx="230">
                  <c:v>2.3000000000000003</c:v>
                </c:pt>
                <c:pt idx="231">
                  <c:v>2.31</c:v>
                </c:pt>
                <c:pt idx="232">
                  <c:v>2.3199999999999998</c:v>
                </c:pt>
                <c:pt idx="233">
                  <c:v>2.33</c:v>
                </c:pt>
                <c:pt idx="234">
                  <c:v>2.34</c:v>
                </c:pt>
                <c:pt idx="235">
                  <c:v>2.35</c:v>
                </c:pt>
                <c:pt idx="236">
                  <c:v>2.36</c:v>
                </c:pt>
                <c:pt idx="237">
                  <c:v>2.37</c:v>
                </c:pt>
                <c:pt idx="238">
                  <c:v>2.38</c:v>
                </c:pt>
                <c:pt idx="239">
                  <c:v>2.39</c:v>
                </c:pt>
                <c:pt idx="240">
                  <c:v>2.4</c:v>
                </c:pt>
                <c:pt idx="241">
                  <c:v>2.41</c:v>
                </c:pt>
                <c:pt idx="242">
                  <c:v>2.42</c:v>
                </c:pt>
                <c:pt idx="243">
                  <c:v>2.4300000000000002</c:v>
                </c:pt>
                <c:pt idx="244">
                  <c:v>2.44</c:v>
                </c:pt>
                <c:pt idx="245">
                  <c:v>2.4500000000000002</c:v>
                </c:pt>
                <c:pt idx="246">
                  <c:v>2.46</c:v>
                </c:pt>
                <c:pt idx="247">
                  <c:v>2.4700000000000002</c:v>
                </c:pt>
                <c:pt idx="248">
                  <c:v>2.48</c:v>
                </c:pt>
                <c:pt idx="249">
                  <c:v>2.4900000000000002</c:v>
                </c:pt>
                <c:pt idx="250">
                  <c:v>2.5</c:v>
                </c:pt>
                <c:pt idx="251">
                  <c:v>2.5100000000000002</c:v>
                </c:pt>
                <c:pt idx="252">
                  <c:v>2.52</c:v>
                </c:pt>
                <c:pt idx="253">
                  <c:v>2.5300000000000002</c:v>
                </c:pt>
                <c:pt idx="254">
                  <c:v>2.54</c:v>
                </c:pt>
                <c:pt idx="255">
                  <c:v>2.5500000000000003</c:v>
                </c:pt>
                <c:pt idx="256">
                  <c:v>2.56</c:v>
                </c:pt>
                <c:pt idx="257">
                  <c:v>2.57</c:v>
                </c:pt>
                <c:pt idx="258">
                  <c:v>2.58</c:v>
                </c:pt>
                <c:pt idx="259">
                  <c:v>2.59</c:v>
                </c:pt>
                <c:pt idx="260">
                  <c:v>2.6</c:v>
                </c:pt>
                <c:pt idx="261">
                  <c:v>2.61</c:v>
                </c:pt>
                <c:pt idx="262">
                  <c:v>2.62</c:v>
                </c:pt>
                <c:pt idx="263">
                  <c:v>2.63</c:v>
                </c:pt>
                <c:pt idx="264">
                  <c:v>2.64</c:v>
                </c:pt>
                <c:pt idx="265">
                  <c:v>2.65</c:v>
                </c:pt>
                <c:pt idx="266">
                  <c:v>2.66</c:v>
                </c:pt>
                <c:pt idx="267">
                  <c:v>2.67</c:v>
                </c:pt>
                <c:pt idx="268">
                  <c:v>2.68</c:v>
                </c:pt>
                <c:pt idx="269">
                  <c:v>2.69</c:v>
                </c:pt>
                <c:pt idx="270">
                  <c:v>2.7</c:v>
                </c:pt>
                <c:pt idx="271">
                  <c:v>2.71</c:v>
                </c:pt>
                <c:pt idx="272">
                  <c:v>2.72</c:v>
                </c:pt>
                <c:pt idx="273">
                  <c:v>2.73</c:v>
                </c:pt>
                <c:pt idx="274">
                  <c:v>2.74</c:v>
                </c:pt>
                <c:pt idx="275">
                  <c:v>2.75</c:v>
                </c:pt>
                <c:pt idx="276">
                  <c:v>2.7600000000000002</c:v>
                </c:pt>
                <c:pt idx="277">
                  <c:v>2.77</c:v>
                </c:pt>
                <c:pt idx="278">
                  <c:v>2.7800000000000002</c:v>
                </c:pt>
                <c:pt idx="279">
                  <c:v>2.79</c:v>
                </c:pt>
                <c:pt idx="280">
                  <c:v>2.8000000000000003</c:v>
                </c:pt>
                <c:pt idx="281">
                  <c:v>2.81</c:v>
                </c:pt>
                <c:pt idx="282">
                  <c:v>2.82</c:v>
                </c:pt>
                <c:pt idx="283">
                  <c:v>2.83</c:v>
                </c:pt>
                <c:pt idx="284">
                  <c:v>2.84</c:v>
                </c:pt>
                <c:pt idx="285">
                  <c:v>2.85</c:v>
                </c:pt>
                <c:pt idx="286">
                  <c:v>2.86</c:v>
                </c:pt>
                <c:pt idx="287">
                  <c:v>2.87</c:v>
                </c:pt>
                <c:pt idx="288">
                  <c:v>2.88</c:v>
                </c:pt>
                <c:pt idx="289">
                  <c:v>2.89</c:v>
                </c:pt>
                <c:pt idx="290">
                  <c:v>2.9</c:v>
                </c:pt>
                <c:pt idx="291">
                  <c:v>2.91</c:v>
                </c:pt>
                <c:pt idx="292">
                  <c:v>2.92</c:v>
                </c:pt>
                <c:pt idx="293">
                  <c:v>2.93</c:v>
                </c:pt>
                <c:pt idx="294">
                  <c:v>2.94</c:v>
                </c:pt>
                <c:pt idx="295">
                  <c:v>2.95</c:v>
                </c:pt>
                <c:pt idx="296">
                  <c:v>2.96</c:v>
                </c:pt>
                <c:pt idx="297">
                  <c:v>2.97</c:v>
                </c:pt>
                <c:pt idx="298">
                  <c:v>2.98</c:v>
                </c:pt>
                <c:pt idx="299">
                  <c:v>2.99</c:v>
                </c:pt>
                <c:pt idx="300">
                  <c:v>3</c:v>
                </c:pt>
                <c:pt idx="301">
                  <c:v>3.0100000000000002</c:v>
                </c:pt>
                <c:pt idx="302">
                  <c:v>3.02</c:v>
                </c:pt>
                <c:pt idx="303">
                  <c:v>3.0300000000000002</c:v>
                </c:pt>
                <c:pt idx="304">
                  <c:v>3.04</c:v>
                </c:pt>
                <c:pt idx="305">
                  <c:v>3.0500000000000003</c:v>
                </c:pt>
                <c:pt idx="306">
                  <c:v>3.06</c:v>
                </c:pt>
                <c:pt idx="307">
                  <c:v>3.0700000000000003</c:v>
                </c:pt>
                <c:pt idx="308">
                  <c:v>3.08</c:v>
                </c:pt>
                <c:pt idx="309">
                  <c:v>3.09</c:v>
                </c:pt>
                <c:pt idx="310">
                  <c:v>3.1</c:v>
                </c:pt>
                <c:pt idx="311">
                  <c:v>3.11</c:v>
                </c:pt>
                <c:pt idx="312">
                  <c:v>3.12</c:v>
                </c:pt>
                <c:pt idx="313">
                  <c:v>3.13</c:v>
                </c:pt>
                <c:pt idx="314">
                  <c:v>3.14</c:v>
                </c:pt>
                <c:pt idx="315">
                  <c:v>3.15</c:v>
                </c:pt>
                <c:pt idx="316">
                  <c:v>3.16</c:v>
                </c:pt>
                <c:pt idx="317">
                  <c:v>3.17</c:v>
                </c:pt>
                <c:pt idx="318">
                  <c:v>3.18</c:v>
                </c:pt>
                <c:pt idx="319">
                  <c:v>3.19</c:v>
                </c:pt>
                <c:pt idx="320">
                  <c:v>3.2</c:v>
                </c:pt>
                <c:pt idx="321">
                  <c:v>3.21</c:v>
                </c:pt>
                <c:pt idx="322">
                  <c:v>3.22</c:v>
                </c:pt>
                <c:pt idx="323">
                  <c:v>3.23</c:v>
                </c:pt>
                <c:pt idx="324">
                  <c:v>3.24</c:v>
                </c:pt>
                <c:pt idx="325">
                  <c:v>3.25</c:v>
                </c:pt>
                <c:pt idx="326">
                  <c:v>3.2600000000000002</c:v>
                </c:pt>
                <c:pt idx="327">
                  <c:v>3.27</c:v>
                </c:pt>
                <c:pt idx="328">
                  <c:v>3.2800000000000002</c:v>
                </c:pt>
                <c:pt idx="329">
                  <c:v>3.29</c:v>
                </c:pt>
                <c:pt idx="330">
                  <c:v>3.3000000000000003</c:v>
                </c:pt>
                <c:pt idx="331">
                  <c:v>3.31</c:v>
                </c:pt>
                <c:pt idx="332">
                  <c:v>3.3200000000000003</c:v>
                </c:pt>
                <c:pt idx="333">
                  <c:v>3.33</c:v>
                </c:pt>
                <c:pt idx="334">
                  <c:v>3.34</c:v>
                </c:pt>
                <c:pt idx="335">
                  <c:v>3.35</c:v>
                </c:pt>
                <c:pt idx="336">
                  <c:v>3.36</c:v>
                </c:pt>
                <c:pt idx="337">
                  <c:v>3.37</c:v>
                </c:pt>
                <c:pt idx="338">
                  <c:v>3.38</c:v>
                </c:pt>
                <c:pt idx="339">
                  <c:v>3.39</c:v>
                </c:pt>
                <c:pt idx="340">
                  <c:v>3.4</c:v>
                </c:pt>
                <c:pt idx="341">
                  <c:v>3.41</c:v>
                </c:pt>
                <c:pt idx="342">
                  <c:v>3.42</c:v>
                </c:pt>
                <c:pt idx="343">
                  <c:v>3.43</c:v>
                </c:pt>
                <c:pt idx="344">
                  <c:v>3.44</c:v>
                </c:pt>
                <c:pt idx="345">
                  <c:v>3.45</c:v>
                </c:pt>
                <c:pt idx="346">
                  <c:v>3.46</c:v>
                </c:pt>
                <c:pt idx="347">
                  <c:v>3.47</c:v>
                </c:pt>
                <c:pt idx="348">
                  <c:v>3.48</c:v>
                </c:pt>
                <c:pt idx="349">
                  <c:v>3.49</c:v>
                </c:pt>
                <c:pt idx="350">
                  <c:v>3.5</c:v>
                </c:pt>
                <c:pt idx="351">
                  <c:v>3.5100000000000002</c:v>
                </c:pt>
                <c:pt idx="352">
                  <c:v>3.52</c:v>
                </c:pt>
                <c:pt idx="353">
                  <c:v>3.5300000000000002</c:v>
                </c:pt>
                <c:pt idx="354">
                  <c:v>3.54</c:v>
                </c:pt>
                <c:pt idx="355">
                  <c:v>3.5500000000000003</c:v>
                </c:pt>
                <c:pt idx="356">
                  <c:v>3.56</c:v>
                </c:pt>
                <c:pt idx="357">
                  <c:v>3.5700000000000003</c:v>
                </c:pt>
                <c:pt idx="358">
                  <c:v>3.58</c:v>
                </c:pt>
                <c:pt idx="359">
                  <c:v>3.59</c:v>
                </c:pt>
                <c:pt idx="360">
                  <c:v>3.6</c:v>
                </c:pt>
                <c:pt idx="361">
                  <c:v>3.61</c:v>
                </c:pt>
                <c:pt idx="362">
                  <c:v>3.62</c:v>
                </c:pt>
                <c:pt idx="363">
                  <c:v>3.63</c:v>
                </c:pt>
                <c:pt idx="364">
                  <c:v>3.64</c:v>
                </c:pt>
                <c:pt idx="365">
                  <c:v>3.65</c:v>
                </c:pt>
                <c:pt idx="366">
                  <c:v>3.66</c:v>
                </c:pt>
                <c:pt idx="367">
                  <c:v>3.67</c:v>
                </c:pt>
                <c:pt idx="368">
                  <c:v>3.68</c:v>
                </c:pt>
                <c:pt idx="369">
                  <c:v>3.69</c:v>
                </c:pt>
                <c:pt idx="370">
                  <c:v>3.7</c:v>
                </c:pt>
                <c:pt idx="371">
                  <c:v>3.71</c:v>
                </c:pt>
                <c:pt idx="372">
                  <c:v>3.72</c:v>
                </c:pt>
                <c:pt idx="373">
                  <c:v>3.73</c:v>
                </c:pt>
                <c:pt idx="374">
                  <c:v>3.74</c:v>
                </c:pt>
                <c:pt idx="375">
                  <c:v>3.75</c:v>
                </c:pt>
                <c:pt idx="376">
                  <c:v>3.7600000000000002</c:v>
                </c:pt>
                <c:pt idx="377">
                  <c:v>3.77</c:v>
                </c:pt>
                <c:pt idx="378">
                  <c:v>3.7800000000000002</c:v>
                </c:pt>
                <c:pt idx="379">
                  <c:v>3.79</c:v>
                </c:pt>
                <c:pt idx="380">
                  <c:v>3.8000000000000003</c:v>
                </c:pt>
                <c:pt idx="381">
                  <c:v>3.81</c:v>
                </c:pt>
                <c:pt idx="382">
                  <c:v>3.8200000000000003</c:v>
                </c:pt>
                <c:pt idx="383">
                  <c:v>3.83</c:v>
                </c:pt>
                <c:pt idx="384">
                  <c:v>3.84</c:v>
                </c:pt>
                <c:pt idx="385">
                  <c:v>3.85</c:v>
                </c:pt>
                <c:pt idx="386">
                  <c:v>3.86</c:v>
                </c:pt>
                <c:pt idx="387">
                  <c:v>3.87</c:v>
                </c:pt>
                <c:pt idx="388">
                  <c:v>3.88</c:v>
                </c:pt>
                <c:pt idx="389">
                  <c:v>3.89</c:v>
                </c:pt>
                <c:pt idx="390">
                  <c:v>3.9</c:v>
                </c:pt>
                <c:pt idx="391">
                  <c:v>3.91</c:v>
                </c:pt>
                <c:pt idx="392">
                  <c:v>3.92</c:v>
                </c:pt>
                <c:pt idx="393">
                  <c:v>3.93</c:v>
                </c:pt>
                <c:pt idx="394">
                  <c:v>3.94</c:v>
                </c:pt>
                <c:pt idx="395">
                  <c:v>3.95</c:v>
                </c:pt>
                <c:pt idx="396">
                  <c:v>3.96</c:v>
                </c:pt>
                <c:pt idx="397">
                  <c:v>3.97</c:v>
                </c:pt>
                <c:pt idx="398">
                  <c:v>3.98</c:v>
                </c:pt>
                <c:pt idx="399">
                  <c:v>3.99</c:v>
                </c:pt>
                <c:pt idx="400">
                  <c:v>4</c:v>
                </c:pt>
                <c:pt idx="401">
                  <c:v>4.01</c:v>
                </c:pt>
                <c:pt idx="402">
                  <c:v>4.0200000000000005</c:v>
                </c:pt>
                <c:pt idx="403">
                  <c:v>4.03</c:v>
                </c:pt>
                <c:pt idx="404">
                  <c:v>4.04</c:v>
                </c:pt>
                <c:pt idx="405">
                  <c:v>4.05</c:v>
                </c:pt>
                <c:pt idx="406">
                  <c:v>4.0600000000000005</c:v>
                </c:pt>
                <c:pt idx="407">
                  <c:v>4.07</c:v>
                </c:pt>
                <c:pt idx="408">
                  <c:v>4.08</c:v>
                </c:pt>
                <c:pt idx="409">
                  <c:v>4.09</c:v>
                </c:pt>
                <c:pt idx="410">
                  <c:v>4.0999999999999996</c:v>
                </c:pt>
                <c:pt idx="411">
                  <c:v>4.1100000000000003</c:v>
                </c:pt>
                <c:pt idx="412">
                  <c:v>4.12</c:v>
                </c:pt>
                <c:pt idx="413">
                  <c:v>4.13</c:v>
                </c:pt>
                <c:pt idx="414">
                  <c:v>4.1399999999999997</c:v>
                </c:pt>
                <c:pt idx="415">
                  <c:v>4.1500000000000004</c:v>
                </c:pt>
                <c:pt idx="416">
                  <c:v>4.16</c:v>
                </c:pt>
                <c:pt idx="417">
                  <c:v>4.17</c:v>
                </c:pt>
                <c:pt idx="418">
                  <c:v>4.18</c:v>
                </c:pt>
                <c:pt idx="419">
                  <c:v>4.1900000000000004</c:v>
                </c:pt>
                <c:pt idx="420">
                  <c:v>4.2</c:v>
                </c:pt>
                <c:pt idx="421">
                  <c:v>4.21</c:v>
                </c:pt>
                <c:pt idx="422">
                  <c:v>4.22</c:v>
                </c:pt>
                <c:pt idx="423">
                  <c:v>4.2300000000000004</c:v>
                </c:pt>
                <c:pt idx="424">
                  <c:v>4.24</c:v>
                </c:pt>
                <c:pt idx="425">
                  <c:v>4.25</c:v>
                </c:pt>
                <c:pt idx="426">
                  <c:v>4.26</c:v>
                </c:pt>
                <c:pt idx="427">
                  <c:v>4.2700000000000005</c:v>
                </c:pt>
                <c:pt idx="428">
                  <c:v>4.28</c:v>
                </c:pt>
                <c:pt idx="429">
                  <c:v>4.29</c:v>
                </c:pt>
                <c:pt idx="430">
                  <c:v>4.3</c:v>
                </c:pt>
                <c:pt idx="431">
                  <c:v>4.3100000000000005</c:v>
                </c:pt>
                <c:pt idx="432">
                  <c:v>4.32</c:v>
                </c:pt>
                <c:pt idx="433">
                  <c:v>4.33</c:v>
                </c:pt>
                <c:pt idx="434">
                  <c:v>4.34</c:v>
                </c:pt>
                <c:pt idx="435">
                  <c:v>4.3500000000000005</c:v>
                </c:pt>
                <c:pt idx="436">
                  <c:v>4.3600000000000003</c:v>
                </c:pt>
                <c:pt idx="437">
                  <c:v>4.37</c:v>
                </c:pt>
                <c:pt idx="438">
                  <c:v>4.38</c:v>
                </c:pt>
                <c:pt idx="439">
                  <c:v>4.3899999999999997</c:v>
                </c:pt>
                <c:pt idx="440">
                  <c:v>4.4000000000000004</c:v>
                </c:pt>
                <c:pt idx="441">
                  <c:v>4.41</c:v>
                </c:pt>
                <c:pt idx="442">
                  <c:v>4.42</c:v>
                </c:pt>
                <c:pt idx="443">
                  <c:v>4.43</c:v>
                </c:pt>
                <c:pt idx="444">
                  <c:v>4.4400000000000004</c:v>
                </c:pt>
                <c:pt idx="445">
                  <c:v>4.45</c:v>
                </c:pt>
                <c:pt idx="446">
                  <c:v>4.46</c:v>
                </c:pt>
                <c:pt idx="447">
                  <c:v>4.47</c:v>
                </c:pt>
                <c:pt idx="448">
                  <c:v>4.4800000000000004</c:v>
                </c:pt>
                <c:pt idx="449">
                  <c:v>4.49</c:v>
                </c:pt>
                <c:pt idx="450">
                  <c:v>4.5</c:v>
                </c:pt>
                <c:pt idx="451">
                  <c:v>4.51</c:v>
                </c:pt>
                <c:pt idx="452">
                  <c:v>4.5200000000000005</c:v>
                </c:pt>
                <c:pt idx="453">
                  <c:v>4.53</c:v>
                </c:pt>
                <c:pt idx="454">
                  <c:v>4.54</c:v>
                </c:pt>
                <c:pt idx="455">
                  <c:v>4.55</c:v>
                </c:pt>
                <c:pt idx="456">
                  <c:v>4.5600000000000005</c:v>
                </c:pt>
                <c:pt idx="457">
                  <c:v>4.57</c:v>
                </c:pt>
                <c:pt idx="458">
                  <c:v>4.58</c:v>
                </c:pt>
                <c:pt idx="459">
                  <c:v>4.59</c:v>
                </c:pt>
                <c:pt idx="460">
                  <c:v>4.6000000000000005</c:v>
                </c:pt>
                <c:pt idx="461">
                  <c:v>4.6100000000000003</c:v>
                </c:pt>
                <c:pt idx="462">
                  <c:v>4.62</c:v>
                </c:pt>
                <c:pt idx="463">
                  <c:v>4.63</c:v>
                </c:pt>
                <c:pt idx="464">
                  <c:v>4.6399999999999997</c:v>
                </c:pt>
                <c:pt idx="465">
                  <c:v>4.6500000000000004</c:v>
                </c:pt>
                <c:pt idx="466">
                  <c:v>4.66</c:v>
                </c:pt>
                <c:pt idx="467">
                  <c:v>4.67</c:v>
                </c:pt>
                <c:pt idx="468">
                  <c:v>4.68</c:v>
                </c:pt>
                <c:pt idx="469">
                  <c:v>4.6900000000000004</c:v>
                </c:pt>
                <c:pt idx="470">
                  <c:v>4.7</c:v>
                </c:pt>
                <c:pt idx="471">
                  <c:v>4.71</c:v>
                </c:pt>
                <c:pt idx="472">
                  <c:v>4.72</c:v>
                </c:pt>
                <c:pt idx="473">
                  <c:v>4.7300000000000004</c:v>
                </c:pt>
                <c:pt idx="474">
                  <c:v>4.74</c:v>
                </c:pt>
                <c:pt idx="475">
                  <c:v>4.75</c:v>
                </c:pt>
                <c:pt idx="476">
                  <c:v>4.76</c:v>
                </c:pt>
                <c:pt idx="477">
                  <c:v>4.7700000000000005</c:v>
                </c:pt>
                <c:pt idx="478">
                  <c:v>4.78</c:v>
                </c:pt>
                <c:pt idx="479">
                  <c:v>4.79</c:v>
                </c:pt>
                <c:pt idx="480">
                  <c:v>4.8</c:v>
                </c:pt>
                <c:pt idx="481">
                  <c:v>4.8100000000000005</c:v>
                </c:pt>
                <c:pt idx="482">
                  <c:v>4.82</c:v>
                </c:pt>
                <c:pt idx="483">
                  <c:v>4.83</c:v>
                </c:pt>
                <c:pt idx="484">
                  <c:v>4.84</c:v>
                </c:pt>
                <c:pt idx="485">
                  <c:v>4.8500000000000005</c:v>
                </c:pt>
                <c:pt idx="486">
                  <c:v>4.8600000000000003</c:v>
                </c:pt>
                <c:pt idx="487">
                  <c:v>4.87</c:v>
                </c:pt>
                <c:pt idx="488">
                  <c:v>4.88</c:v>
                </c:pt>
                <c:pt idx="489">
                  <c:v>4.8899999999999997</c:v>
                </c:pt>
                <c:pt idx="490">
                  <c:v>4.9000000000000004</c:v>
                </c:pt>
                <c:pt idx="491">
                  <c:v>4.91</c:v>
                </c:pt>
                <c:pt idx="492">
                  <c:v>4.92</c:v>
                </c:pt>
                <c:pt idx="493">
                  <c:v>4.93</c:v>
                </c:pt>
                <c:pt idx="494">
                  <c:v>4.9400000000000004</c:v>
                </c:pt>
                <c:pt idx="495">
                  <c:v>4.95</c:v>
                </c:pt>
                <c:pt idx="496">
                  <c:v>4.96</c:v>
                </c:pt>
                <c:pt idx="497">
                  <c:v>4.97</c:v>
                </c:pt>
                <c:pt idx="498">
                  <c:v>4.9800000000000004</c:v>
                </c:pt>
                <c:pt idx="499">
                  <c:v>4.99</c:v>
                </c:pt>
                <c:pt idx="500">
                  <c:v>5</c:v>
                </c:pt>
              </c:numCache>
            </c:numRef>
          </c:cat>
          <c:val>
            <c:numRef>
              <c:f>Arkusz2!$B$5:$B$505</c:f>
              <c:numCache>
                <c:formatCode>General</c:formatCode>
                <c:ptCount val="501"/>
                <c:pt idx="0">
                  <c:v>1.0047773690179797E-78</c:v>
                </c:pt>
                <c:pt idx="1">
                  <c:v>2.228179113841877E-21</c:v>
                </c:pt>
                <c:pt idx="2">
                  <c:v>5.3584911775588092E-16</c:v>
                </c:pt>
                <c:pt idx="3">
                  <c:v>3.1878362039866093E-13</c:v>
                </c:pt>
                <c:pt idx="4">
                  <c:v>2.0058716294402784E-11</c:v>
                </c:pt>
                <c:pt idx="5">
                  <c:v>3.9806118434294477E-10</c:v>
                </c:pt>
                <c:pt idx="6">
                  <c:v>3.9507452694275121E-9</c:v>
                </c:pt>
                <c:pt idx="7">
                  <c:v>2.4816157753438529E-8</c:v>
                </c:pt>
                <c:pt idx="8">
                  <c:v>1.1295644769915807E-7</c:v>
                </c:pt>
                <c:pt idx="9">
                  <c:v>4.0542213560961411E-7</c:v>
                </c:pt>
                <c:pt idx="10">
                  <c:v>1.2135393007865406E-6</c:v>
                </c:pt>
                <c:pt idx="11">
                  <c:v>3.1495167927150576E-6</c:v>
                </c:pt>
                <c:pt idx="12">
                  <c:v>7.2886397964091719E-6</c:v>
                </c:pt>
                <c:pt idx="13">
                  <c:v>1.5356506498558884E-5</c:v>
                </c:pt>
                <c:pt idx="14">
                  <c:v>2.9926228164816956E-5</c:v>
                </c:pt>
                <c:pt idx="15">
                  <c:v>5.4608721455932833E-5</c:v>
                </c:pt>
                <c:pt idx="16">
                  <c:v>9.4219969125030063E-5</c:v>
                </c:pt>
                <c:pt idx="17">
                  <c:v>1.5491176847461414E-4</c:v>
                </c:pt>
                <c:pt idx="18">
                  <c:v>2.4425624744045597E-4</c:v>
                </c:pt>
                <c:pt idx="19">
                  <c:v>3.712785895196145E-4</c:v>
                </c:pt>
                <c:pt idx="20">
                  <c:v>5.4643641513108833E-4</c:v>
                </c:pt>
                <c:pt idx="21">
                  <c:v>7.8154774917546879E-4</c:v>
                </c:pt>
                <c:pt idx="22">
                  <c:v>1.089672263614347E-3</c:v>
                </c:pt>
                <c:pt idx="23">
                  <c:v>1.48495245555137E-3</c:v>
                </c:pt>
                <c:pt idx="24">
                  <c:v>1.9824226359880051E-3</c:v>
                </c:pt>
                <c:pt idx="25">
                  <c:v>2.5977941510910534E-3</c:v>
                </c:pt>
                <c:pt idx="26">
                  <c:v>3.3472252549924912E-3</c:v>
                </c:pt>
                <c:pt idx="27">
                  <c:v>4.2470836279832379E-3</c:v>
                </c:pt>
                <c:pt idx="28">
                  <c:v>5.3137088082840251E-3</c:v>
                </c:pt>
                <c:pt idx="29">
                  <c:v>6.5631808876919105E-3</c:v>
                </c:pt>
                <c:pt idx="30">
                  <c:v>8.0111008021650863E-3</c:v>
                </c:pt>
                <c:pt idx="31">
                  <c:v>9.6723865001888346E-3</c:v>
                </c:pt>
                <c:pt idx="32">
                  <c:v>1.1561088249276943E-2</c:v>
                </c:pt>
                <c:pt idx="33">
                  <c:v>1.3690225383158205E-2</c:v>
                </c:pt>
                <c:pt idx="34">
                  <c:v>1.6071645924652388E-2</c:v>
                </c:pt>
                <c:pt idx="35">
                  <c:v>1.87159097566485E-2</c:v>
                </c:pt>
                <c:pt idx="36">
                  <c:v>2.1632195362154001E-2</c:v>
                </c:pt>
                <c:pt idx="37">
                  <c:v>2.4828229613903446E-2</c:v>
                </c:pt>
                <c:pt idx="38">
                  <c:v>2.8310239659765358E-2</c:v>
                </c:pt>
                <c:pt idx="39">
                  <c:v>3.2082925614378754E-2</c:v>
                </c:pt>
                <c:pt idx="40">
                  <c:v>3.6149452520442701E-2</c:v>
                </c:pt>
                <c:pt idx="41">
                  <c:v>4.0511459874300965E-2</c:v>
                </c:pt>
                <c:pt idx="42">
                  <c:v>4.5169086909096351E-2</c:v>
                </c:pt>
                <c:pt idx="43">
                  <c:v>5.0121011784258596E-2</c:v>
                </c:pt>
                <c:pt idx="44">
                  <c:v>5.5364502832471824E-2</c:v>
                </c:pt>
                <c:pt idx="45">
                  <c:v>6.0895480055394281E-2</c:v>
                </c:pt>
                <c:pt idx="46">
                  <c:v>6.6708585129037545E-2</c:v>
                </c:pt>
                <c:pt idx="47">
                  <c:v>7.2797258271613513E-2</c:v>
                </c:pt>
                <c:pt idx="48">
                  <c:v>7.9153820434536656E-2</c:v>
                </c:pt>
                <c:pt idx="49">
                  <c:v>8.5769559395781486E-2</c:v>
                </c:pt>
                <c:pt idx="50">
                  <c:v>9.2634818459460602E-2</c:v>
                </c:pt>
                <c:pt idx="51">
                  <c:v>9.9739086592627618E-2</c:v>
                </c:pt>
                <c:pt idx="52">
                  <c:v>0.10707108895693922</c:v>
                </c:pt>
                <c:pt idx="53">
                  <c:v>0.1146188769165951</c:v>
                </c:pt>
                <c:pt idx="54">
                  <c:v>0.12236991672311014</c:v>
                </c:pt>
                <c:pt idx="55">
                  <c:v>0.13031117619061572</c:v>
                </c:pt>
                <c:pt idx="56">
                  <c:v>0.13842920878161175</c:v>
                </c:pt>
                <c:pt idx="57">
                  <c:v>0.14671023462177604</c:v>
                </c:pt>
                <c:pt idx="58">
                  <c:v>0.15514021805323899</c:v>
                </c:pt>
                <c:pt idx="59">
                  <c:v>0.16370494141854366</c:v>
                </c:pt>
                <c:pt idx="60">
                  <c:v>0.17239007484236307</c:v>
                </c:pt>
                <c:pt idx="61">
                  <c:v>0.18118124184515069</c:v>
                </c:pt>
                <c:pt idx="62">
                  <c:v>0.19006408068252451</c:v>
                </c:pt>
                <c:pt idx="63">
                  <c:v>0.19902430135670754</c:v>
                </c:pt>
                <c:pt idx="64">
                  <c:v>0.20804773829219159</c:v>
                </c:pt>
                <c:pt idx="65">
                  <c:v>0.21712039870738359</c:v>
                </c:pt>
                <c:pt idx="66">
                  <c:v>0.22622850674783362</c:v>
                </c:pt>
                <c:pt idx="67">
                  <c:v>0.23535854347518087</c:v>
                </c:pt>
                <c:pt idx="68">
                  <c:v>0.24449728282966821</c:v>
                </c:pt>
                <c:pt idx="69">
                  <c:v>0.25363182370342985</c:v>
                </c:pt>
                <c:pt idx="70">
                  <c:v>0.26274961827717619</c:v>
                </c:pt>
                <c:pt idx="71">
                  <c:v>0.27183849678482441</c:v>
                </c:pt>
                <c:pt idx="72">
                  <c:v>0.2808866888794308</c:v>
                </c:pt>
                <c:pt idx="73">
                  <c:v>0.2898828417798473</c:v>
                </c:pt>
                <c:pt idx="74">
                  <c:v>0.29881603538120832</c:v>
                </c:pt>
                <c:pt idx="75">
                  <c:v>0.30767579451393146</c:v>
                </c:pt>
                <c:pt idx="76">
                  <c:v>0.31645209853572981</c:v>
                </c:pt>
                <c:pt idx="77">
                  <c:v>0.32513538843940448</c:v>
                </c:pt>
                <c:pt idx="78">
                  <c:v>0.33371657165616719</c:v>
                </c:pt>
                <c:pt idx="79">
                  <c:v>0.34218702473016449</c:v>
                </c:pt>
                <c:pt idx="80">
                  <c:v>0.35053859403490156</c:v>
                </c:pt>
                <c:pt idx="81">
                  <c:v>0.3587635946965923</c:v>
                </c:pt>
                <c:pt idx="82">
                  <c:v>0.36685480788322811</c:v>
                </c:pt>
                <c:pt idx="83">
                  <c:v>0.37480547661150154</c:v>
                </c:pt>
                <c:pt idx="84">
                  <c:v>0.38260930021677125</c:v>
                </c:pt>
                <c:pt idx="85">
                  <c:v>0.39026042762408425</c:v>
                </c:pt>
                <c:pt idx="86">
                  <c:v>0.39775344955100239</c:v>
                </c:pt>
                <c:pt idx="87">
                  <c:v>0.40508338976567643</c:v>
                </c:pt>
                <c:pt idx="88">
                  <c:v>0.41224569551631451</c:v>
                </c:pt>
                <c:pt idx="89">
                  <c:v>0.41923622724101101</c:v>
                </c:pt>
                <c:pt idx="90">
                  <c:v>0.42605124765981717</c:v>
                </c:pt>
                <c:pt idx="91">
                  <c:v>0.43268741034404179</c:v>
                </c:pt>
                <c:pt idx="92">
                  <c:v>0.43914174785106191</c:v>
                </c:pt>
                <c:pt idx="93">
                  <c:v>0.44541165950644024</c:v>
                </c:pt>
                <c:pt idx="94">
                  <c:v>0.45149489890890604</c:v>
                </c:pt>
                <c:pt idx="95">
                  <c:v>0.45738956122776742</c:v>
                </c:pt>
                <c:pt idx="96">
                  <c:v>0.46309407035660333</c:v>
                </c:pt>
                <c:pt idx="97">
                  <c:v>0.4686071659816316</c:v>
                </c:pt>
                <c:pt idx="98">
                  <c:v>0.47392789061797191</c:v>
                </c:pt>
                <c:pt idx="99">
                  <c:v>0.47905557666212589</c:v>
                </c:pt>
                <c:pt idx="100">
                  <c:v>0.48398983350436164</c:v>
                </c:pt>
                <c:pt idx="101">
                  <c:v>0.4887305347403369</c:v>
                </c:pt>
                <c:pt idx="102">
                  <c:v>0.49327780551719697</c:v>
                </c:pt>
                <c:pt idx="103">
                  <c:v>0.49763201004554708</c:v>
                </c:pt>
                <c:pt idx="104">
                  <c:v>0.50179373930511284</c:v>
                </c:pt>
                <c:pt idx="105">
                  <c:v>0.50576379896855672</c:v>
                </c:pt>
                <c:pt idx="106">
                  <c:v>0.50954319756480537</c:v>
                </c:pt>
                <c:pt idx="107">
                  <c:v>0.51313313490035606</c:v>
                </c:pt>
                <c:pt idx="108">
                  <c:v>0.51653499075435294</c:v>
                </c:pt>
                <c:pt idx="109">
                  <c:v>0.51975031386075388</c:v>
                </c:pt>
                <c:pt idx="110">
                  <c:v>0.52278081118863229</c:v>
                </c:pt>
                <c:pt idx="111">
                  <c:v>0.52562833752956128</c:v>
                </c:pt>
                <c:pt idx="112">
                  <c:v>0.52829488539911307</c:v>
                </c:pt>
                <c:pt idx="113">
                  <c:v>0.53078257525774775</c:v>
                </c:pt>
                <c:pt idx="114">
                  <c:v>0.53309364605476661</c:v>
                </c:pt>
                <c:pt idx="115">
                  <c:v>0.53523044609754811</c:v>
                </c:pt>
                <c:pt idx="116">
                  <c:v>0.53719542424697364</c:v>
                </c:pt>
                <c:pt idx="117">
                  <c:v>0.53899112143874894</c:v>
                </c:pt>
                <c:pt idx="118">
                  <c:v>0.54062016252926293</c:v>
                </c:pt>
                <c:pt idx="119">
                  <c:v>0.54208524846366857</c:v>
                </c:pt>
                <c:pt idx="120">
                  <c:v>0.54338914876300504</c:v>
                </c:pt>
                <c:pt idx="121">
                  <c:v>0.54453469432643087</c:v>
                </c:pt>
                <c:pt idx="122">
                  <c:v>0.54552477054396176</c:v>
                </c:pt>
                <c:pt idx="123">
                  <c:v>0.54636231071452068</c:v>
                </c:pt>
                <c:pt idx="124">
                  <c:v>0.54705028976359948</c:v>
                </c:pt>
                <c:pt idx="125">
                  <c:v>0.5475917182543858</c:v>
                </c:pt>
                <c:pt idx="126">
                  <c:v>0.54798963668584044</c:v>
                </c:pt>
                <c:pt idx="127">
                  <c:v>0.548247110070888</c:v>
                </c:pt>
                <c:pt idx="128">
                  <c:v>0.5483672227876264</c:v>
                </c:pt>
                <c:pt idx="129">
                  <c:v>0.54835307369625008</c:v>
                </c:pt>
                <c:pt idx="130">
                  <c:v>0.5482077715142134</c:v>
                </c:pt>
                <c:pt idx="131">
                  <c:v>0.54793443044203882</c:v>
                </c:pt>
                <c:pt idx="132">
                  <c:v>0.54753616603208854</c:v>
                </c:pt>
                <c:pt idx="133">
                  <c:v>0.54701609129256512</c:v>
                </c:pt>
                <c:pt idx="134">
                  <c:v>0.54637731301898562</c:v>
                </c:pt>
                <c:pt idx="135">
                  <c:v>0.54562292834538018</c:v>
                </c:pt>
                <c:pt idx="136">
                  <c:v>0.54475602150749858</c:v>
                </c:pt>
                <c:pt idx="137">
                  <c:v>0.54377966081035978</c:v>
                </c:pt>
                <c:pt idx="138">
                  <c:v>0.54269689579255442</c:v>
                </c:pt>
                <c:pt idx="139">
                  <c:v>0.54151075457980036</c:v>
                </c:pt>
                <c:pt idx="140">
                  <c:v>0.54022424142035719</c:v>
                </c:pt>
                <c:pt idx="141">
                  <c:v>0.53884033439502654</c:v>
                </c:pt>
                <c:pt idx="142">
                  <c:v>0.53736198329459461</c:v>
                </c:pt>
                <c:pt idx="143">
                  <c:v>0.53579210765771512</c:v>
                </c:pt>
                <c:pt idx="144">
                  <c:v>0.53413359496238222</c:v>
                </c:pt>
                <c:pt idx="145">
                  <c:v>0.53238929896429621</c:v>
                </c:pt>
                <c:pt idx="146">
                  <c:v>0.53056203817559355</c:v>
                </c:pt>
                <c:pt idx="147">
                  <c:v>0.52865459447757246</c:v>
                </c:pt>
                <c:pt idx="148">
                  <c:v>0.52666971186122469</c:v>
                </c:pt>
                <c:pt idx="149">
                  <c:v>0.5246100952895526</c:v>
                </c:pt>
                <c:pt idx="150">
                  <c:v>0.52247840967582837</c:v>
                </c:pt>
                <c:pt idx="151">
                  <c:v>0.52027727897213083</c:v>
                </c:pt>
                <c:pt idx="152">
                  <c:v>0.51800928536266988</c:v>
                </c:pt>
                <c:pt idx="153">
                  <c:v>0.51567696855658884</c:v>
                </c:pt>
                <c:pt idx="154">
                  <c:v>0.51328282517511037</c:v>
                </c:pt>
                <c:pt idx="155">
                  <c:v>0.5108293082280676</c:v>
                </c:pt>
                <c:pt idx="156">
                  <c:v>0.5083188266750337</c:v>
                </c:pt>
                <c:pt idx="157">
                  <c:v>0.50575374506643966</c:v>
                </c:pt>
                <c:pt idx="158">
                  <c:v>0.50313638326023591</c:v>
                </c:pt>
                <c:pt idx="159">
                  <c:v>0.50046901620981765</c:v>
                </c:pt>
                <c:pt idx="160">
                  <c:v>0.49775387381910557</c:v>
                </c:pt>
                <c:pt idx="161">
                  <c:v>0.4949931408608258</c:v>
                </c:pt>
                <c:pt idx="162">
                  <c:v>0.49218895695419473</c:v>
                </c:pt>
                <c:pt idx="163">
                  <c:v>0.48934341659836705</c:v>
                </c:pt>
                <c:pt idx="164">
                  <c:v>0.48645856925815517</c:v>
                </c:pt>
                <c:pt idx="165">
                  <c:v>0.48353641949867454</c:v>
                </c:pt>
                <c:pt idx="166">
                  <c:v>0.48057892716571199</c:v>
                </c:pt>
                <c:pt idx="167">
                  <c:v>0.4775880076087537</c:v>
                </c:pt>
                <c:pt idx="168">
                  <c:v>0.47456553194374063</c:v>
                </c:pt>
                <c:pt idx="169">
                  <c:v>0.47151332735275675</c:v>
                </c:pt>
                <c:pt idx="170">
                  <c:v>0.46843317741797286</c:v>
                </c:pt>
                <c:pt idx="171">
                  <c:v>0.46532682248730151</c:v>
                </c:pt>
                <c:pt idx="172">
                  <c:v>0.46219596006932845</c:v>
                </c:pt>
                <c:pt idx="173">
                  <c:v>0.45904224525520837</c:v>
                </c:pt>
                <c:pt idx="174">
                  <c:v>0.45586729116531777</c:v>
                </c:pt>
                <c:pt idx="175">
                  <c:v>0.4526726694185696</c:v>
                </c:pt>
                <c:pt idx="176">
                  <c:v>0.44945991062239543</c:v>
                </c:pt>
                <c:pt idx="177">
                  <c:v>0.44623050488149996</c:v>
                </c:pt>
                <c:pt idx="178">
                  <c:v>0.44298590232359181</c:v>
                </c:pt>
                <c:pt idx="179">
                  <c:v>0.43972751364038376</c:v>
                </c:pt>
                <c:pt idx="180">
                  <c:v>0.43645671064224617</c:v>
                </c:pt>
                <c:pt idx="181">
                  <c:v>0.43317482682498321</c:v>
                </c:pt>
                <c:pt idx="182">
                  <c:v>0.42988315794728293</c:v>
                </c:pt>
                <c:pt idx="183">
                  <c:v>0.42658296261747097</c:v>
                </c:pt>
                <c:pt idx="184">
                  <c:v>0.42327546288827494</c:v>
                </c:pt>
                <c:pt idx="185">
                  <c:v>0.41996184485837634</c:v>
                </c:pt>
                <c:pt idx="186">
                  <c:v>0.41664325927960089</c:v>
                </c:pt>
                <c:pt idx="187">
                  <c:v>0.41332082216865945</c:v>
                </c:pt>
                <c:pt idx="188">
                  <c:v>0.40999561542242036</c:v>
                </c:pt>
                <c:pt idx="189">
                  <c:v>0.40666868743575213</c:v>
                </c:pt>
                <c:pt idx="190">
                  <c:v>0.40334105372103546</c:v>
                </c:pt>
                <c:pt idx="191">
                  <c:v>0.4000136975284983</c:v>
                </c:pt>
                <c:pt idx="192">
                  <c:v>0.39668757046658198</c:v>
                </c:pt>
                <c:pt idx="193">
                  <c:v>0.39336359312159613</c:v>
                </c:pt>
                <c:pt idx="194">
                  <c:v>0.39004265567597102</c:v>
                </c:pt>
                <c:pt idx="195">
                  <c:v>0.38672561852445936</c:v>
                </c:pt>
                <c:pt idx="196">
                  <c:v>0.38341331288768582</c:v>
                </c:pt>
                <c:pt idx="197">
                  <c:v>0.38010654142248423</c:v>
                </c:pt>
                <c:pt idx="198">
                  <c:v>0.37680607882850153</c:v>
                </c:pt>
                <c:pt idx="199">
                  <c:v>0.37351267245058795</c:v>
                </c:pt>
                <c:pt idx="200">
                  <c:v>0.37022704287652602</c:v>
                </c:pt>
                <c:pt idx="201">
                  <c:v>0.36694988452968802</c:v>
                </c:pt>
                <c:pt idx="202">
                  <c:v>0.36368186625624382</c:v>
                </c:pt>
                <c:pt idx="203">
                  <c:v>0.36042363190656967</c:v>
                </c:pt>
                <c:pt idx="204">
                  <c:v>0.35717580091054346</c:v>
                </c:pt>
                <c:pt idx="205">
                  <c:v>0.35393896884643239</c:v>
                </c:pt>
                <c:pt idx="206">
                  <c:v>0.35071370800311347</c:v>
                </c:pt>
                <c:pt idx="207">
                  <c:v>0.34750056793538625</c:v>
                </c:pt>
                <c:pt idx="208">
                  <c:v>0.3443000760121625</c:v>
                </c:pt>
                <c:pt idx="209">
                  <c:v>0.3411127379573442</c:v>
                </c:pt>
                <c:pt idx="210">
                  <c:v>0.33793903838321482</c:v>
                </c:pt>
                <c:pt idx="211">
                  <c:v>0.33477944131619708</c:v>
                </c:pt>
                <c:pt idx="212">
                  <c:v>0.33163439071484047</c:v>
                </c:pt>
                <c:pt idx="213">
                  <c:v>0.32850431097993049</c:v>
                </c:pt>
                <c:pt idx="214">
                  <c:v>0.32538960745661688</c:v>
                </c:pt>
                <c:pt idx="215">
                  <c:v>0.32229066692848324</c:v>
                </c:pt>
                <c:pt idx="216">
                  <c:v>0.31920785810348951</c:v>
                </c:pt>
                <c:pt idx="217">
                  <c:v>0.31614153209173618</c:v>
                </c:pt>
                <c:pt idx="218">
                  <c:v>0.31309202287500909</c:v>
                </c:pt>
                <c:pt idx="219">
                  <c:v>0.31005964776808026</c:v>
                </c:pt>
                <c:pt idx="220">
                  <c:v>0.30704470787174687</c:v>
                </c:pt>
                <c:pt idx="221">
                  <c:v>0.3040474885176056</c:v>
                </c:pt>
                <c:pt idx="222">
                  <c:v>0.30106825970456691</c:v>
                </c:pt>
                <c:pt idx="223">
                  <c:v>0.29810727652712282</c:v>
                </c:pt>
                <c:pt idx="224">
                  <c:v>0.29516477959539511</c:v>
                </c:pt>
                <c:pt idx="225">
                  <c:v>0.29224099544699317</c:v>
                </c:pt>
                <c:pt idx="226">
                  <c:v>0.28933613695071936</c:v>
                </c:pt>
                <c:pt idx="227">
                  <c:v>0.28645040370217456</c:v>
                </c:pt>
                <c:pt idx="228">
                  <c:v>0.28358398241130911</c:v>
                </c:pt>
                <c:pt idx="229">
                  <c:v>0.28073704728198395</c:v>
                </c:pt>
                <c:pt idx="230">
                  <c:v>0.27790976038360321</c:v>
                </c:pt>
                <c:pt idx="231">
                  <c:v>0.2751022720148909</c:v>
                </c:pt>
                <c:pt idx="232">
                  <c:v>0.27231472105988219</c:v>
                </c:pt>
                <c:pt idx="233">
                  <c:v>0.26954723533621106</c:v>
                </c:pt>
                <c:pt idx="234">
                  <c:v>0.26679993193577728</c:v>
                </c:pt>
                <c:pt idx="235">
                  <c:v>0.26407291755787549</c:v>
                </c:pt>
                <c:pt idx="236">
                  <c:v>0.2613662888348795</c:v>
                </c:pt>
                <c:pt idx="237">
                  <c:v>0.25868013265057105</c:v>
                </c:pt>
                <c:pt idx="238">
                  <c:v>0.25601452645121114</c:v>
                </c:pt>
                <c:pt idx="239">
                  <c:v>0.25336953854944766</c:v>
                </c:pt>
                <c:pt idx="240">
                  <c:v>0.25074522842116131</c:v>
                </c:pt>
                <c:pt idx="241">
                  <c:v>0.24814164699534941</c:v>
                </c:pt>
                <c:pt idx="242">
                  <c:v>0.24555883693715039</c:v>
                </c:pt>
                <c:pt idx="243">
                  <c:v>0.24299683292411392</c:v>
                </c:pt>
                <c:pt idx="244">
                  <c:v>0.24045566191581941</c:v>
                </c:pt>
                <c:pt idx="245">
                  <c:v>0.23793534341695186</c:v>
                </c:pt>
                <c:pt idx="246">
                  <c:v>0.23543588973393956</c:v>
                </c:pt>
                <c:pt idx="247">
                  <c:v>0.23295730622526054</c:v>
                </c:pt>
                <c:pt idx="248">
                  <c:v>0.23049959154552893</c:v>
                </c:pt>
                <c:pt idx="249">
                  <c:v>0.22806273788346312</c:v>
                </c:pt>
                <c:pt idx="250">
                  <c:v>0.22564673119385123</c:v>
                </c:pt>
                <c:pt idx="251">
                  <c:v>0.22325155142361369</c:v>
                </c:pt>
                <c:pt idx="252">
                  <c:v>0.22087717273207808</c:v>
                </c:pt>
                <c:pt idx="253">
                  <c:v>0.21852356370556808</c:v>
                </c:pt>
                <c:pt idx="254">
                  <c:v>0.21619068756641874</c:v>
                </c:pt>
                <c:pt idx="255">
                  <c:v>0.21387850237651843</c:v>
                </c:pt>
                <c:pt idx="256">
                  <c:v>0.21158696123549056</c:v>
                </c:pt>
                <c:pt idx="257">
                  <c:v>0.20931601247361536</c:v>
                </c:pt>
                <c:pt idx="258">
                  <c:v>0.20706559983959763</c:v>
                </c:pt>
                <c:pt idx="259">
                  <c:v>0.20483566268328571</c:v>
                </c:pt>
                <c:pt idx="260">
                  <c:v>0.20262613613344346</c:v>
                </c:pt>
                <c:pt idx="261">
                  <c:v>0.20043695127067693</c:v>
                </c:pt>
                <c:pt idx="262">
                  <c:v>0.19826803529561704</c:v>
                </c:pt>
                <c:pt idx="263">
                  <c:v>0.19611931169245927</c:v>
                </c:pt>
                <c:pt idx="264">
                  <c:v>0.19399070038795704</c:v>
                </c:pt>
                <c:pt idx="265">
                  <c:v>0.19188211790596926</c:v>
                </c:pt>
                <c:pt idx="266">
                  <c:v>0.18979347751765507</c:v>
                </c:pt>
                <c:pt idx="267">
                  <c:v>0.1877246893874146</c:v>
                </c:pt>
                <c:pt idx="268">
                  <c:v>0.18567566071466721</c:v>
                </c:pt>
                <c:pt idx="269">
                  <c:v>0.18364629587156159</c:v>
                </c:pt>
                <c:pt idx="270">
                  <c:v>0.18163649653670769</c:v>
                </c:pt>
                <c:pt idx="271">
                  <c:v>0.17964616182502269</c:v>
                </c:pt>
                <c:pt idx="272">
                  <c:v>0.1776751884137768</c:v>
                </c:pt>
                <c:pt idx="273">
                  <c:v>0.17572347066493021</c:v>
                </c:pt>
                <c:pt idx="274">
                  <c:v>0.1737909007438436</c:v>
                </c:pt>
                <c:pt idx="275">
                  <c:v>0.1718773687344487</c:v>
                </c:pt>
                <c:pt idx="276">
                  <c:v>0.16998276275096319</c:v>
                </c:pt>
                <c:pt idx="277">
                  <c:v>0.16810696904622949</c:v>
                </c:pt>
                <c:pt idx="278">
                  <c:v>0.16624987211675943</c:v>
                </c:pt>
                <c:pt idx="279">
                  <c:v>0.16441135480456473</c:v>
                </c:pt>
                <c:pt idx="280">
                  <c:v>0.16259129839584857</c:v>
                </c:pt>
                <c:pt idx="281">
                  <c:v>0.16078958271663782</c:v>
                </c:pt>
                <c:pt idx="282">
                  <c:v>0.15900608622542736</c:v>
                </c:pt>
                <c:pt idx="283">
                  <c:v>0.15724068610291381</c:v>
                </c:pt>
                <c:pt idx="284">
                  <c:v>0.15549325833888855</c:v>
                </c:pt>
                <c:pt idx="285">
                  <c:v>0.15376367781635986</c:v>
                </c:pt>
                <c:pt idx="286">
                  <c:v>0.15205181839297796</c:v>
                </c:pt>
                <c:pt idx="287">
                  <c:v>0.15035755297982609</c:v>
                </c:pt>
                <c:pt idx="288">
                  <c:v>0.1486807536176479</c:v>
                </c:pt>
                <c:pt idx="289">
                  <c:v>0.1470212915505747</c:v>
                </c:pt>
                <c:pt idx="290">
                  <c:v>0.14537903729741883</c:v>
                </c:pt>
                <c:pt idx="291">
                  <c:v>0.1437538607205926</c:v>
                </c:pt>
                <c:pt idx="292">
                  <c:v>0.14214563109271799</c:v>
                </c:pt>
                <c:pt idx="293">
                  <c:v>0.14055421716098551</c:v>
                </c:pt>
                <c:pt idx="294">
                  <c:v>0.13897948720932105</c:v>
                </c:pt>
                <c:pt idx="295">
                  <c:v>0.13742130911841952</c:v>
                </c:pt>
                <c:pt idx="296">
                  <c:v>0.1358795504237007</c:v>
                </c:pt>
                <c:pt idx="297">
                  <c:v>0.13435407837124405</c:v>
                </c:pt>
                <c:pt idx="298">
                  <c:v>0.13284475997175454</c:v>
                </c:pt>
                <c:pt idx="299">
                  <c:v>0.13135146205261519</c:v>
                </c:pt>
                <c:pt idx="300">
                  <c:v>0.12987405130807497</c:v>
                </c:pt>
                <c:pt idx="301">
                  <c:v>0.12841239434762525</c:v>
                </c:pt>
                <c:pt idx="302">
                  <c:v>0.12696635774261333</c:v>
                </c:pt>
                <c:pt idx="303">
                  <c:v>0.12553580807114051</c:v>
                </c:pt>
                <c:pt idx="304">
                  <c:v>0.12412061196129397</c:v>
                </c:pt>
                <c:pt idx="305">
                  <c:v>0.12272063613275665</c:v>
                </c:pt>
                <c:pt idx="306">
                  <c:v>0.12133574743684172</c:v>
                </c:pt>
                <c:pt idx="307">
                  <c:v>0.11996581289499474</c:v>
                </c:pt>
                <c:pt idx="308">
                  <c:v>0.11861069973580753</c:v>
                </c:pt>
                <c:pt idx="309">
                  <c:v>0.11727027543058421</c:v>
                </c:pt>
                <c:pt idx="310">
                  <c:v>0.11594440772750329</c:v>
                </c:pt>
                <c:pt idx="311">
                  <c:v>0.11463296468441199</c:v>
                </c:pt>
                <c:pt idx="312">
                  <c:v>0.11333581470029588</c:v>
                </c:pt>
                <c:pt idx="313">
                  <c:v>0.11205282654545913</c:v>
                </c:pt>
                <c:pt idx="314">
                  <c:v>0.110783869390454</c:v>
                </c:pt>
                <c:pt idx="315">
                  <c:v>0.10952881283379598</c:v>
                </c:pt>
                <c:pt idx="316">
                  <c:v>0.1082875269284993</c:v>
                </c:pt>
                <c:pt idx="317">
                  <c:v>0.10705988220746822</c:v>
                </c:pt>
                <c:pt idx="318">
                  <c:v>0.10584574970777728</c:v>
                </c:pt>
                <c:pt idx="319">
                  <c:v>0.10464500099387362</c:v>
                </c:pt>
                <c:pt idx="320">
                  <c:v>0.10345750817973415</c:v>
                </c:pt>
                <c:pt idx="321">
                  <c:v>0.1022831439500072</c:v>
                </c:pt>
                <c:pt idx="322">
                  <c:v>0.10112178158017131</c:v>
                </c:pt>
                <c:pt idx="323">
                  <c:v>9.9973294955739353E-2</c:v>
                </c:pt>
                <c:pt idx="324">
                  <c:v>9.8837558590537181E-2</c:v>
                </c:pt>
                <c:pt idx="325">
                  <c:v>9.7714447644086252E-2</c:v>
                </c:pt>
                <c:pt idx="326">
                  <c:v>9.6603837938115486E-2</c:v>
                </c:pt>
                <c:pt idx="327">
                  <c:v>9.5505605972232455E-2</c:v>
                </c:pt>
                <c:pt idx="328">
                  <c:v>9.4419628938776798E-2</c:v>
                </c:pt>
                <c:pt idx="329">
                  <c:v>9.3345784736882417E-2</c:v>
                </c:pt>
                <c:pt idx="330">
                  <c:v>9.2283951985775589E-2</c:v>
                </c:pt>
                <c:pt idx="331">
                  <c:v>9.1234010037328866E-2</c:v>
                </c:pt>
                <c:pt idx="332">
                  <c:v>9.0195838987897708E-2</c:v>
                </c:pt>
                <c:pt idx="333">
                  <c:v>8.9169319689461693E-2</c:v>
                </c:pt>
                <c:pt idx="334">
                  <c:v>8.8154333760091755E-2</c:v>
                </c:pt>
                <c:pt idx="335">
                  <c:v>8.7150763593767056E-2</c:v>
                </c:pt>
                <c:pt idx="336">
                  <c:v>8.6158492369560302E-2</c:v>
                </c:pt>
                <c:pt idx="337">
                  <c:v>8.5177404060214401E-2</c:v>
                </c:pt>
                <c:pt idx="338">
                  <c:v>8.4207383440128569E-2</c:v>
                </c:pt>
                <c:pt idx="339">
                  <c:v>8.3248316092774249E-2</c:v>
                </c:pt>
                <c:pt idx="340">
                  <c:v>8.230008841756048E-2</c:v>
                </c:pt>
                <c:pt idx="341">
                  <c:v>8.1362587636165218E-2</c:v>
                </c:pt>
                <c:pt idx="342">
                  <c:v>8.0435701798352785E-2</c:v>
                </c:pt>
                <c:pt idx="343">
                  <c:v>7.9519319787292847E-2</c:v>
                </c:pt>
                <c:pt idx="344">
                  <c:v>7.8613331324400321E-2</c:v>
                </c:pt>
                <c:pt idx="345">
                  <c:v>7.7717626973709278E-2</c:v>
                </c:pt>
                <c:pt idx="346">
                  <c:v>7.683209814580097E-2</c:v>
                </c:pt>
                <c:pt idx="347">
                  <c:v>7.5956637101297367E-2</c:v>
                </c:pt>
                <c:pt idx="348">
                  <c:v>7.5091136953940082E-2</c:v>
                </c:pt>
                <c:pt idx="349">
                  <c:v>7.4235491673263918E-2</c:v>
                </c:pt>
                <c:pt idx="350">
                  <c:v>7.3389596086885098E-2</c:v>
                </c:pt>
                <c:pt idx="351">
                  <c:v>7.2553345882413037E-2</c:v>
                </c:pt>
                <c:pt idx="352">
                  <c:v>7.1726637609003149E-2</c:v>
                </c:pt>
                <c:pt idx="353">
                  <c:v>7.0909368678560777E-2</c:v>
                </c:pt>
                <c:pt idx="354">
                  <c:v>7.0101437366611744E-2</c:v>
                </c:pt>
                <c:pt idx="355">
                  <c:v>6.930274281284933E-2</c:v>
                </c:pt>
                <c:pt idx="356">
                  <c:v>6.8513185021372061E-2</c:v>
                </c:pt>
                <c:pt idx="357">
                  <c:v>6.773266486062221E-2</c:v>
                </c:pt>
                <c:pt idx="358">
                  <c:v>6.6961084063037468E-2</c:v>
                </c:pt>
                <c:pt idx="359">
                  <c:v>6.6198345224426386E-2</c:v>
                </c:pt>
                <c:pt idx="360">
                  <c:v>6.5444351803078435E-2</c:v>
                </c:pt>
                <c:pt idx="361">
                  <c:v>6.4699008118619061E-2</c:v>
                </c:pt>
                <c:pt idx="362">
                  <c:v>6.3962219350619604E-2</c:v>
                </c:pt>
                <c:pt idx="363">
                  <c:v>6.3233891536972953E-2</c:v>
                </c:pt>
                <c:pt idx="364">
                  <c:v>6.2513931572042172E-2</c:v>
                </c:pt>
                <c:pt idx="365">
                  <c:v>6.1802247204593985E-2</c:v>
                </c:pt>
                <c:pt idx="366">
                  <c:v>6.109874703552462E-2</c:v>
                </c:pt>
                <c:pt idx="367">
                  <c:v>6.0403340515386456E-2</c:v>
                </c:pt>
                <c:pt idx="368">
                  <c:v>5.9715937941724744E-2</c:v>
                </c:pt>
                <c:pt idx="369">
                  <c:v>5.9036450456232292E-2</c:v>
                </c:pt>
                <c:pt idx="370">
                  <c:v>5.8364790041729973E-2</c:v>
                </c:pt>
                <c:pt idx="371">
                  <c:v>5.7700869518980062E-2</c:v>
                </c:pt>
                <c:pt idx="372">
                  <c:v>5.7044602543341656E-2</c:v>
                </c:pt>
                <c:pt idx="373">
                  <c:v>5.6395903601273341E-2</c:v>
                </c:pt>
                <c:pt idx="374">
                  <c:v>5.5754688006691484E-2</c:v>
                </c:pt>
                <c:pt idx="375">
                  <c:v>5.5120871897190296E-2</c:v>
                </c:pt>
                <c:pt idx="376">
                  <c:v>5.4494372230130289E-2</c:v>
                </c:pt>
                <c:pt idx="377">
                  <c:v>5.387510677860223E-2</c:v>
                </c:pt>
                <c:pt idx="378">
                  <c:v>5.3262994127271264E-2</c:v>
                </c:pt>
                <c:pt idx="379">
                  <c:v>5.2657953668108916E-2</c:v>
                </c:pt>
                <c:pt idx="380">
                  <c:v>5.205990559601708E-2</c:v>
                </c:pt>
                <c:pt idx="381">
                  <c:v>5.1468770904351521E-2</c:v>
                </c:pt>
                <c:pt idx="382">
                  <c:v>5.0884471380347907E-2</c:v>
                </c:pt>
                <c:pt idx="383">
                  <c:v>5.0306929600458038E-2</c:v>
                </c:pt>
                <c:pt idx="384">
                  <c:v>4.9736068925599529E-2</c:v>
                </c:pt>
                <c:pt idx="385">
                  <c:v>4.9171813496325004E-2</c:v>
                </c:pt>
                <c:pt idx="386">
                  <c:v>4.8614088227914964E-2</c:v>
                </c:pt>
                <c:pt idx="387">
                  <c:v>4.8062818805398727E-2</c:v>
                </c:pt>
                <c:pt idx="388">
                  <c:v>4.7517931678509359E-2</c:v>
                </c:pt>
                <c:pt idx="389">
                  <c:v>4.6979354056574045E-2</c:v>
                </c:pt>
                <c:pt idx="390">
                  <c:v>4.6447013903347663E-2</c:v>
                </c:pt>
                <c:pt idx="391">
                  <c:v>4.5920839931790212E-2</c:v>
                </c:pt>
                <c:pt idx="392">
                  <c:v>4.5400761598794526E-2</c:v>
                </c:pt>
                <c:pt idx="393">
                  <c:v>4.488670909986614E-2</c:v>
                </c:pt>
                <c:pt idx="394">
                  <c:v>4.4378613363760477E-2</c:v>
                </c:pt>
                <c:pt idx="395">
                  <c:v>4.3876406047079632E-2</c:v>
                </c:pt>
                <c:pt idx="396">
                  <c:v>4.3380019528833018E-2</c:v>
                </c:pt>
                <c:pt idx="397">
                  <c:v>4.2889386904964362E-2</c:v>
                </c:pt>
                <c:pt idx="398">
                  <c:v>4.2404441982849102E-2</c:v>
                </c:pt>
                <c:pt idx="399">
                  <c:v>4.1925119275764068E-2</c:v>
                </c:pt>
                <c:pt idx="400">
                  <c:v>4.1451353997333892E-2</c:v>
                </c:pt>
                <c:pt idx="401">
                  <c:v>4.0983082055955092E-2</c:v>
                </c:pt>
                <c:pt idx="402">
                  <c:v>4.052024004920235E-2</c:v>
                </c:pt>
                <c:pt idx="403">
                  <c:v>4.0062765258218676E-2</c:v>
                </c:pt>
                <c:pt idx="404">
                  <c:v>3.9610595642091788E-2</c:v>
                </c:pt>
                <c:pt idx="405">
                  <c:v>3.9163669832219784E-2</c:v>
                </c:pt>
                <c:pt idx="406">
                  <c:v>3.8721927126668297E-2</c:v>
                </c:pt>
                <c:pt idx="407">
                  <c:v>3.8285307484520817E-2</c:v>
                </c:pt>
                <c:pt idx="408">
                  <c:v>3.7853751520225312E-2</c:v>
                </c:pt>
                <c:pt idx="409">
                  <c:v>3.7427200497938323E-2</c:v>
                </c:pt>
                <c:pt idx="410">
                  <c:v>3.7005596325869125E-2</c:v>
                </c:pt>
                <c:pt idx="411">
                  <c:v>3.6588881550625632E-2</c:v>
                </c:pt>
                <c:pt idx="412">
                  <c:v>3.6176999351564362E-2</c:v>
                </c:pt>
                <c:pt idx="413">
                  <c:v>3.5769893535145175E-2</c:v>
                </c:pt>
                <c:pt idx="414">
                  <c:v>3.5367508529293656E-2</c:v>
                </c:pt>
                <c:pt idx="415">
                  <c:v>3.4969789377772419E-2</c:v>
                </c:pt>
                <c:pt idx="416">
                  <c:v>3.4576681734562541E-2</c:v>
                </c:pt>
                <c:pt idx="417">
                  <c:v>3.4188131858257143E-2</c:v>
                </c:pt>
                <c:pt idx="418">
                  <c:v>3.3804086606468026E-2</c:v>
                </c:pt>
                <c:pt idx="419">
                  <c:v>3.3424493430247483E-2</c:v>
                </c:pt>
                <c:pt idx="420">
                  <c:v>3.3049300368526165E-2</c:v>
                </c:pt>
                <c:pt idx="421">
                  <c:v>3.2678456042567874E-2</c:v>
                </c:pt>
                <c:pt idx="422">
                  <c:v>3.2311909650443525E-2</c:v>
                </c:pt>
                <c:pt idx="423">
                  <c:v>3.1949610961524558E-2</c:v>
                </c:pt>
                <c:pt idx="424">
                  <c:v>3.1591510310997363E-2</c:v>
                </c:pt>
                <c:pt idx="425">
                  <c:v>3.1237558594399632E-2</c:v>
                </c:pt>
                <c:pt idx="426">
                  <c:v>3.0887707262179421E-2</c:v>
                </c:pt>
                <c:pt idx="427">
                  <c:v>3.0541908314278741E-2</c:v>
                </c:pt>
                <c:pt idx="428">
                  <c:v>3.0200114294741415E-2</c:v>
                </c:pt>
                <c:pt idx="429">
                  <c:v>2.9862278286346897E-2</c:v>
                </c:pt>
                <c:pt idx="430">
                  <c:v>2.9528353905270654E-2</c:v>
                </c:pt>
                <c:pt idx="431">
                  <c:v>2.9198295295771962E-2</c:v>
                </c:pt>
                <c:pt idx="432">
                  <c:v>2.8872057124909957E-2</c:v>
                </c:pt>
                <c:pt idx="433">
                  <c:v>2.8549594577287871E-2</c:v>
                </c:pt>
                <c:pt idx="434">
                  <c:v>2.8230863349827641E-2</c:v>
                </c:pt>
                <c:pt idx="435">
                  <c:v>2.7915819646574063E-2</c:v>
                </c:pt>
                <c:pt idx="436">
                  <c:v>2.7604420173530111E-2</c:v>
                </c:pt>
                <c:pt idx="437">
                  <c:v>2.7296622133523019E-2</c:v>
                </c:pt>
                <c:pt idx="438">
                  <c:v>2.6992383221102985E-2</c:v>
                </c:pt>
                <c:pt idx="439">
                  <c:v>2.669166161747346E-2</c:v>
                </c:pt>
                <c:pt idx="440">
                  <c:v>2.639441598545493E-2</c:v>
                </c:pt>
                <c:pt idx="441">
                  <c:v>2.6100605464481699E-2</c:v>
                </c:pt>
                <c:pt idx="442">
                  <c:v>2.5810189665632213E-2</c:v>
                </c:pt>
                <c:pt idx="443">
                  <c:v>2.5523128666693824E-2</c:v>
                </c:pt>
                <c:pt idx="444">
                  <c:v>2.5239383007261813E-2</c:v>
                </c:pt>
                <c:pt idx="445">
                  <c:v>2.4958913683873304E-2</c:v>
                </c:pt>
                <c:pt idx="446">
                  <c:v>2.4681682145176121E-2</c:v>
                </c:pt>
                <c:pt idx="447">
                  <c:v>2.4407650287133202E-2</c:v>
                </c:pt>
                <c:pt idx="448">
                  <c:v>2.4136780448262635E-2</c:v>
                </c:pt>
                <c:pt idx="449">
                  <c:v>2.3869035404913544E-2</c:v>
                </c:pt>
                <c:pt idx="450">
                  <c:v>2.3604378366578145E-2</c:v>
                </c:pt>
                <c:pt idx="451">
                  <c:v>2.3342772971239878E-2</c:v>
                </c:pt>
                <c:pt idx="452">
                  <c:v>2.3084183280758622E-2</c:v>
                </c:pt>
                <c:pt idx="453">
                  <c:v>2.2828573776291824E-2</c:v>
                </c:pt>
                <c:pt idx="454">
                  <c:v>2.2575909353752893E-2</c:v>
                </c:pt>
                <c:pt idx="455">
                  <c:v>2.2326155319306411E-2</c:v>
                </c:pt>
                <c:pt idx="456">
                  <c:v>2.2079277384900162E-2</c:v>
                </c:pt>
                <c:pt idx="457">
                  <c:v>2.1835241663834631E-2</c:v>
                </c:pt>
                <c:pt idx="458">
                  <c:v>2.1594014666369343E-2</c:v>
                </c:pt>
                <c:pt idx="459">
                  <c:v>2.1355563295366455E-2</c:v>
                </c:pt>
                <c:pt idx="460">
                  <c:v>2.1119854841971777E-2</c:v>
                </c:pt>
                <c:pt idx="461">
                  <c:v>2.088685698133318E-2</c:v>
                </c:pt>
                <c:pt idx="462">
                  <c:v>2.0656537768355864E-2</c:v>
                </c:pt>
                <c:pt idx="463">
                  <c:v>2.0428865633495202E-2</c:v>
                </c:pt>
                <c:pt idx="464">
                  <c:v>2.0203809378587182E-2</c:v>
                </c:pt>
                <c:pt idx="465">
                  <c:v>1.9981338172715347E-2</c:v>
                </c:pt>
                <c:pt idx="466">
                  <c:v>1.976142154811571E-2</c:v>
                </c:pt>
                <c:pt idx="467">
                  <c:v>1.9544029396118528E-2</c:v>
                </c:pt>
                <c:pt idx="468">
                  <c:v>1.9329131963126835E-2</c:v>
                </c:pt>
                <c:pt idx="469">
                  <c:v>1.9116699846632869E-2</c:v>
                </c:pt>
                <c:pt idx="470">
                  <c:v>1.8906703991270545E-2</c:v>
                </c:pt>
                <c:pt idx="471">
                  <c:v>1.8699115684905347E-2</c:v>
                </c:pt>
                <c:pt idx="472">
                  <c:v>1.8493906554760849E-2</c:v>
                </c:pt>
                <c:pt idx="473">
                  <c:v>1.8291048563581772E-2</c:v>
                </c:pt>
                <c:pt idx="474">
                  <c:v>1.8090514005833884E-2</c:v>
                </c:pt>
                <c:pt idx="475">
                  <c:v>1.7892275503939896E-2</c:v>
                </c:pt>
                <c:pt idx="476">
                  <c:v>1.7696306004551857E-2</c:v>
                </c:pt>
                <c:pt idx="477">
                  <c:v>1.7502578774859886E-2</c:v>
                </c:pt>
                <c:pt idx="478">
                  <c:v>1.7311067398936477E-2</c:v>
                </c:pt>
                <c:pt idx="479">
                  <c:v>1.7121745774116966E-2</c:v>
                </c:pt>
                <c:pt idx="480">
                  <c:v>1.6934588107415455E-2</c:v>
                </c:pt>
                <c:pt idx="481">
                  <c:v>1.6749568911976452E-2</c:v>
                </c:pt>
                <c:pt idx="482">
                  <c:v>1.6566663003561726E-2</c:v>
                </c:pt>
                <c:pt idx="483">
                  <c:v>1.6385845497072251E-2</c:v>
                </c:pt>
                <c:pt idx="484">
                  <c:v>1.6207091803105308E-2</c:v>
                </c:pt>
                <c:pt idx="485">
                  <c:v>1.6030377624546212E-2</c:v>
                </c:pt>
                <c:pt idx="486">
                  <c:v>1.5855678953194723E-2</c:v>
                </c:pt>
                <c:pt idx="487">
                  <c:v>1.5682972066425799E-2</c:v>
                </c:pt>
                <c:pt idx="488">
                  <c:v>1.5512233523884589E-2</c:v>
                </c:pt>
                <c:pt idx="489">
                  <c:v>1.5343440164215448E-2</c:v>
                </c:pt>
                <c:pt idx="490">
                  <c:v>1.5176569101824463E-2</c:v>
                </c:pt>
                <c:pt idx="491">
                  <c:v>1.5011597723676091E-2</c:v>
                </c:pt>
                <c:pt idx="492">
                  <c:v>1.4848503686122467E-2</c:v>
                </c:pt>
                <c:pt idx="493">
                  <c:v>1.4687264911766491E-2</c:v>
                </c:pt>
                <c:pt idx="494">
                  <c:v>1.452785958635726E-2</c:v>
                </c:pt>
                <c:pt idx="495">
                  <c:v>1.4370266155718677E-2</c:v>
                </c:pt>
                <c:pt idx="496">
                  <c:v>1.4214463322710145E-2</c:v>
                </c:pt>
                <c:pt idx="497">
                  <c:v>1.4060430044219613E-2</c:v>
                </c:pt>
                <c:pt idx="498">
                  <c:v>1.3908145528188786E-2</c:v>
                </c:pt>
                <c:pt idx="499">
                  <c:v>1.3757589230669831E-2</c:v>
                </c:pt>
                <c:pt idx="500">
                  <c:v>1.3608740852913677E-2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Arkusz2!$C$4</c:f>
              <c:strCache>
                <c:ptCount val="1"/>
                <c:pt idx="0">
                  <c:v>mi=1; std=1</c:v>
                </c:pt>
              </c:strCache>
            </c:strRef>
          </c:tx>
          <c:marker>
            <c:symbol val="none"/>
          </c:marker>
          <c:cat>
            <c:numRef>
              <c:f>Arkusz2!$A$5:$A$505</c:f>
              <c:numCache>
                <c:formatCode>General</c:formatCode>
                <c:ptCount val="501"/>
                <c:pt idx="0">
                  <c:v>0</c:v>
                </c:pt>
                <c:pt idx="1">
                  <c:v>0.01</c:v>
                </c:pt>
                <c:pt idx="2">
                  <c:v>0.02</c:v>
                </c:pt>
                <c:pt idx="3">
                  <c:v>0.03</c:v>
                </c:pt>
                <c:pt idx="4">
                  <c:v>0.04</c:v>
                </c:pt>
                <c:pt idx="5">
                  <c:v>0.05</c:v>
                </c:pt>
                <c:pt idx="6">
                  <c:v>0.06</c:v>
                </c:pt>
                <c:pt idx="7">
                  <c:v>7.0000000000000007E-2</c:v>
                </c:pt>
                <c:pt idx="8">
                  <c:v>0.08</c:v>
                </c:pt>
                <c:pt idx="9">
                  <c:v>0.09</c:v>
                </c:pt>
                <c:pt idx="10">
                  <c:v>0.1</c:v>
                </c:pt>
                <c:pt idx="11">
                  <c:v>0.11</c:v>
                </c:pt>
                <c:pt idx="12">
                  <c:v>0.12</c:v>
                </c:pt>
                <c:pt idx="13">
                  <c:v>0.13</c:v>
                </c:pt>
                <c:pt idx="14">
                  <c:v>0.14000000000000001</c:v>
                </c:pt>
                <c:pt idx="15">
                  <c:v>0.15</c:v>
                </c:pt>
                <c:pt idx="16">
                  <c:v>0.16</c:v>
                </c:pt>
                <c:pt idx="17">
                  <c:v>0.17</c:v>
                </c:pt>
                <c:pt idx="18">
                  <c:v>0.18</c:v>
                </c:pt>
                <c:pt idx="19">
                  <c:v>0.19</c:v>
                </c:pt>
                <c:pt idx="20">
                  <c:v>0.2</c:v>
                </c:pt>
                <c:pt idx="21">
                  <c:v>0.21</c:v>
                </c:pt>
                <c:pt idx="22">
                  <c:v>0.22</c:v>
                </c:pt>
                <c:pt idx="23">
                  <c:v>0.23</c:v>
                </c:pt>
                <c:pt idx="24">
                  <c:v>0.24</c:v>
                </c:pt>
                <c:pt idx="25">
                  <c:v>0.25</c:v>
                </c:pt>
                <c:pt idx="26">
                  <c:v>0.26</c:v>
                </c:pt>
                <c:pt idx="27">
                  <c:v>0.27</c:v>
                </c:pt>
                <c:pt idx="28">
                  <c:v>0.28000000000000003</c:v>
                </c:pt>
                <c:pt idx="29">
                  <c:v>0.28999999999999998</c:v>
                </c:pt>
                <c:pt idx="30">
                  <c:v>0.3</c:v>
                </c:pt>
                <c:pt idx="31">
                  <c:v>0.31</c:v>
                </c:pt>
                <c:pt idx="32">
                  <c:v>0.32</c:v>
                </c:pt>
                <c:pt idx="33">
                  <c:v>0.33</c:v>
                </c:pt>
                <c:pt idx="34">
                  <c:v>0.34</c:v>
                </c:pt>
                <c:pt idx="35">
                  <c:v>0.35000000000000003</c:v>
                </c:pt>
                <c:pt idx="36">
                  <c:v>0.36</c:v>
                </c:pt>
                <c:pt idx="37">
                  <c:v>0.37</c:v>
                </c:pt>
                <c:pt idx="38">
                  <c:v>0.38</c:v>
                </c:pt>
                <c:pt idx="39">
                  <c:v>0.39</c:v>
                </c:pt>
                <c:pt idx="40">
                  <c:v>0.4</c:v>
                </c:pt>
                <c:pt idx="41">
                  <c:v>0.41000000000000003</c:v>
                </c:pt>
                <c:pt idx="42">
                  <c:v>0.42</c:v>
                </c:pt>
                <c:pt idx="43">
                  <c:v>0.43</c:v>
                </c:pt>
                <c:pt idx="44">
                  <c:v>0.44</c:v>
                </c:pt>
                <c:pt idx="45">
                  <c:v>0.45</c:v>
                </c:pt>
                <c:pt idx="46">
                  <c:v>0.46</c:v>
                </c:pt>
                <c:pt idx="47">
                  <c:v>0.47000000000000003</c:v>
                </c:pt>
                <c:pt idx="48">
                  <c:v>0.48</c:v>
                </c:pt>
                <c:pt idx="49">
                  <c:v>0.49</c:v>
                </c:pt>
                <c:pt idx="50">
                  <c:v>0.5</c:v>
                </c:pt>
                <c:pt idx="51">
                  <c:v>0.51</c:v>
                </c:pt>
                <c:pt idx="52">
                  <c:v>0.52</c:v>
                </c:pt>
                <c:pt idx="53">
                  <c:v>0.53</c:v>
                </c:pt>
                <c:pt idx="54">
                  <c:v>0.54</c:v>
                </c:pt>
                <c:pt idx="55">
                  <c:v>0.55000000000000004</c:v>
                </c:pt>
                <c:pt idx="56">
                  <c:v>0.56000000000000005</c:v>
                </c:pt>
                <c:pt idx="57">
                  <c:v>0.57000000000000006</c:v>
                </c:pt>
                <c:pt idx="58">
                  <c:v>0.57999999999999996</c:v>
                </c:pt>
                <c:pt idx="59">
                  <c:v>0.59</c:v>
                </c:pt>
                <c:pt idx="60">
                  <c:v>0.6</c:v>
                </c:pt>
                <c:pt idx="61">
                  <c:v>0.61</c:v>
                </c:pt>
                <c:pt idx="62">
                  <c:v>0.62</c:v>
                </c:pt>
                <c:pt idx="63">
                  <c:v>0.63</c:v>
                </c:pt>
                <c:pt idx="64">
                  <c:v>0.64</c:v>
                </c:pt>
                <c:pt idx="65">
                  <c:v>0.65</c:v>
                </c:pt>
                <c:pt idx="66">
                  <c:v>0.66</c:v>
                </c:pt>
                <c:pt idx="67">
                  <c:v>0.67</c:v>
                </c:pt>
                <c:pt idx="68">
                  <c:v>0.68</c:v>
                </c:pt>
                <c:pt idx="69">
                  <c:v>0.69000000000000006</c:v>
                </c:pt>
                <c:pt idx="70">
                  <c:v>0.70000000000000007</c:v>
                </c:pt>
                <c:pt idx="71">
                  <c:v>0.71</c:v>
                </c:pt>
                <c:pt idx="72">
                  <c:v>0.72</c:v>
                </c:pt>
                <c:pt idx="73">
                  <c:v>0.73</c:v>
                </c:pt>
                <c:pt idx="74">
                  <c:v>0.74</c:v>
                </c:pt>
                <c:pt idx="75">
                  <c:v>0.75</c:v>
                </c:pt>
                <c:pt idx="76">
                  <c:v>0.76</c:v>
                </c:pt>
                <c:pt idx="77">
                  <c:v>0.77</c:v>
                </c:pt>
                <c:pt idx="78">
                  <c:v>0.78</c:v>
                </c:pt>
                <c:pt idx="79">
                  <c:v>0.79</c:v>
                </c:pt>
                <c:pt idx="80">
                  <c:v>0.8</c:v>
                </c:pt>
                <c:pt idx="81">
                  <c:v>0.81</c:v>
                </c:pt>
                <c:pt idx="82">
                  <c:v>0.82000000000000006</c:v>
                </c:pt>
                <c:pt idx="83">
                  <c:v>0.83000000000000007</c:v>
                </c:pt>
                <c:pt idx="84">
                  <c:v>0.84</c:v>
                </c:pt>
                <c:pt idx="85">
                  <c:v>0.85</c:v>
                </c:pt>
                <c:pt idx="86">
                  <c:v>0.86</c:v>
                </c:pt>
                <c:pt idx="87">
                  <c:v>0.87</c:v>
                </c:pt>
                <c:pt idx="88">
                  <c:v>0.88</c:v>
                </c:pt>
                <c:pt idx="89">
                  <c:v>0.89</c:v>
                </c:pt>
                <c:pt idx="90">
                  <c:v>0.9</c:v>
                </c:pt>
                <c:pt idx="91">
                  <c:v>0.91</c:v>
                </c:pt>
                <c:pt idx="92">
                  <c:v>0.92</c:v>
                </c:pt>
                <c:pt idx="93">
                  <c:v>0.93</c:v>
                </c:pt>
                <c:pt idx="94">
                  <c:v>0.94000000000000006</c:v>
                </c:pt>
                <c:pt idx="95">
                  <c:v>0.95000000000000007</c:v>
                </c:pt>
                <c:pt idx="96">
                  <c:v>0.96</c:v>
                </c:pt>
                <c:pt idx="97">
                  <c:v>0.97</c:v>
                </c:pt>
                <c:pt idx="98">
                  <c:v>0.98</c:v>
                </c:pt>
                <c:pt idx="99">
                  <c:v>0.99</c:v>
                </c:pt>
                <c:pt idx="100">
                  <c:v>1</c:v>
                </c:pt>
                <c:pt idx="101">
                  <c:v>1.01</c:v>
                </c:pt>
                <c:pt idx="102">
                  <c:v>1.02</c:v>
                </c:pt>
                <c:pt idx="103">
                  <c:v>1.03</c:v>
                </c:pt>
                <c:pt idx="104">
                  <c:v>1.04</c:v>
                </c:pt>
                <c:pt idx="105">
                  <c:v>1.05</c:v>
                </c:pt>
                <c:pt idx="106">
                  <c:v>1.06</c:v>
                </c:pt>
                <c:pt idx="107">
                  <c:v>1.07</c:v>
                </c:pt>
                <c:pt idx="108">
                  <c:v>1.08</c:v>
                </c:pt>
                <c:pt idx="109">
                  <c:v>1.0900000000000001</c:v>
                </c:pt>
                <c:pt idx="110">
                  <c:v>1.1000000000000001</c:v>
                </c:pt>
                <c:pt idx="111">
                  <c:v>1.1100000000000001</c:v>
                </c:pt>
                <c:pt idx="112">
                  <c:v>1.1200000000000001</c:v>
                </c:pt>
                <c:pt idx="113">
                  <c:v>1.1300000000000001</c:v>
                </c:pt>
                <c:pt idx="114">
                  <c:v>1.1400000000000001</c:v>
                </c:pt>
                <c:pt idx="115">
                  <c:v>1.1500000000000001</c:v>
                </c:pt>
                <c:pt idx="116">
                  <c:v>1.1599999999999999</c:v>
                </c:pt>
                <c:pt idx="117">
                  <c:v>1.17</c:v>
                </c:pt>
                <c:pt idx="118">
                  <c:v>1.18</c:v>
                </c:pt>
                <c:pt idx="119">
                  <c:v>1.19</c:v>
                </c:pt>
                <c:pt idx="120">
                  <c:v>1.2</c:v>
                </c:pt>
                <c:pt idx="121">
                  <c:v>1.21</c:v>
                </c:pt>
                <c:pt idx="122">
                  <c:v>1.22</c:v>
                </c:pt>
                <c:pt idx="123">
                  <c:v>1.23</c:v>
                </c:pt>
                <c:pt idx="124">
                  <c:v>1.24</c:v>
                </c:pt>
                <c:pt idx="125">
                  <c:v>1.25</c:v>
                </c:pt>
                <c:pt idx="126">
                  <c:v>1.26</c:v>
                </c:pt>
                <c:pt idx="127">
                  <c:v>1.27</c:v>
                </c:pt>
                <c:pt idx="128">
                  <c:v>1.28</c:v>
                </c:pt>
                <c:pt idx="129">
                  <c:v>1.29</c:v>
                </c:pt>
                <c:pt idx="130">
                  <c:v>1.3</c:v>
                </c:pt>
                <c:pt idx="131">
                  <c:v>1.31</c:v>
                </c:pt>
                <c:pt idx="132">
                  <c:v>1.32</c:v>
                </c:pt>
                <c:pt idx="133">
                  <c:v>1.33</c:v>
                </c:pt>
                <c:pt idx="134">
                  <c:v>1.34</c:v>
                </c:pt>
                <c:pt idx="135">
                  <c:v>1.35</c:v>
                </c:pt>
                <c:pt idx="136">
                  <c:v>1.36</c:v>
                </c:pt>
                <c:pt idx="137">
                  <c:v>1.37</c:v>
                </c:pt>
                <c:pt idx="138">
                  <c:v>1.3800000000000001</c:v>
                </c:pt>
                <c:pt idx="139">
                  <c:v>1.3900000000000001</c:v>
                </c:pt>
                <c:pt idx="140">
                  <c:v>1.4000000000000001</c:v>
                </c:pt>
                <c:pt idx="141">
                  <c:v>1.41</c:v>
                </c:pt>
                <c:pt idx="142">
                  <c:v>1.42</c:v>
                </c:pt>
                <c:pt idx="143">
                  <c:v>1.43</c:v>
                </c:pt>
                <c:pt idx="144">
                  <c:v>1.44</c:v>
                </c:pt>
                <c:pt idx="145">
                  <c:v>1.45</c:v>
                </c:pt>
                <c:pt idx="146">
                  <c:v>1.46</c:v>
                </c:pt>
                <c:pt idx="147">
                  <c:v>1.47</c:v>
                </c:pt>
                <c:pt idx="148">
                  <c:v>1.48</c:v>
                </c:pt>
                <c:pt idx="149">
                  <c:v>1.49</c:v>
                </c:pt>
                <c:pt idx="150">
                  <c:v>1.5</c:v>
                </c:pt>
                <c:pt idx="151">
                  <c:v>1.51</c:v>
                </c:pt>
                <c:pt idx="152">
                  <c:v>1.52</c:v>
                </c:pt>
                <c:pt idx="153">
                  <c:v>1.53</c:v>
                </c:pt>
                <c:pt idx="154">
                  <c:v>1.54</c:v>
                </c:pt>
                <c:pt idx="155">
                  <c:v>1.55</c:v>
                </c:pt>
                <c:pt idx="156">
                  <c:v>1.56</c:v>
                </c:pt>
                <c:pt idx="157">
                  <c:v>1.57</c:v>
                </c:pt>
                <c:pt idx="158">
                  <c:v>1.58</c:v>
                </c:pt>
                <c:pt idx="159">
                  <c:v>1.59</c:v>
                </c:pt>
                <c:pt idx="160">
                  <c:v>1.6</c:v>
                </c:pt>
                <c:pt idx="161">
                  <c:v>1.61</c:v>
                </c:pt>
                <c:pt idx="162">
                  <c:v>1.62</c:v>
                </c:pt>
                <c:pt idx="163">
                  <c:v>1.6300000000000001</c:v>
                </c:pt>
                <c:pt idx="164">
                  <c:v>1.6400000000000001</c:v>
                </c:pt>
                <c:pt idx="165">
                  <c:v>1.6500000000000001</c:v>
                </c:pt>
                <c:pt idx="166">
                  <c:v>1.6600000000000001</c:v>
                </c:pt>
                <c:pt idx="167">
                  <c:v>1.67</c:v>
                </c:pt>
                <c:pt idx="168">
                  <c:v>1.68</c:v>
                </c:pt>
                <c:pt idx="169">
                  <c:v>1.69</c:v>
                </c:pt>
                <c:pt idx="170">
                  <c:v>1.7</c:v>
                </c:pt>
                <c:pt idx="171">
                  <c:v>1.71</c:v>
                </c:pt>
                <c:pt idx="172">
                  <c:v>1.72</c:v>
                </c:pt>
                <c:pt idx="173">
                  <c:v>1.73</c:v>
                </c:pt>
                <c:pt idx="174">
                  <c:v>1.74</c:v>
                </c:pt>
                <c:pt idx="175">
                  <c:v>1.75</c:v>
                </c:pt>
                <c:pt idx="176">
                  <c:v>1.76</c:v>
                </c:pt>
                <c:pt idx="177">
                  <c:v>1.77</c:v>
                </c:pt>
                <c:pt idx="178">
                  <c:v>1.78</c:v>
                </c:pt>
                <c:pt idx="179">
                  <c:v>1.79</c:v>
                </c:pt>
                <c:pt idx="180">
                  <c:v>1.8</c:v>
                </c:pt>
                <c:pt idx="181">
                  <c:v>1.81</c:v>
                </c:pt>
                <c:pt idx="182">
                  <c:v>1.82</c:v>
                </c:pt>
                <c:pt idx="183">
                  <c:v>1.83</c:v>
                </c:pt>
                <c:pt idx="184">
                  <c:v>1.84</c:v>
                </c:pt>
                <c:pt idx="185">
                  <c:v>1.85</c:v>
                </c:pt>
                <c:pt idx="186">
                  <c:v>1.86</c:v>
                </c:pt>
                <c:pt idx="187">
                  <c:v>1.87</c:v>
                </c:pt>
                <c:pt idx="188">
                  <c:v>1.8800000000000001</c:v>
                </c:pt>
                <c:pt idx="189">
                  <c:v>1.8900000000000001</c:v>
                </c:pt>
                <c:pt idx="190">
                  <c:v>1.9000000000000001</c:v>
                </c:pt>
                <c:pt idx="191">
                  <c:v>1.9100000000000001</c:v>
                </c:pt>
                <c:pt idx="192">
                  <c:v>1.92</c:v>
                </c:pt>
                <c:pt idx="193">
                  <c:v>1.93</c:v>
                </c:pt>
                <c:pt idx="194">
                  <c:v>1.94</c:v>
                </c:pt>
                <c:pt idx="195">
                  <c:v>1.95</c:v>
                </c:pt>
                <c:pt idx="196">
                  <c:v>1.96</c:v>
                </c:pt>
                <c:pt idx="197">
                  <c:v>1.97</c:v>
                </c:pt>
                <c:pt idx="198">
                  <c:v>1.98</c:v>
                </c:pt>
                <c:pt idx="199">
                  <c:v>1.99</c:v>
                </c:pt>
                <c:pt idx="200">
                  <c:v>2</c:v>
                </c:pt>
                <c:pt idx="201">
                  <c:v>2.0100000000000002</c:v>
                </c:pt>
                <c:pt idx="202">
                  <c:v>2.02</c:v>
                </c:pt>
                <c:pt idx="203">
                  <c:v>2.0300000000000002</c:v>
                </c:pt>
                <c:pt idx="204">
                  <c:v>2.04</c:v>
                </c:pt>
                <c:pt idx="205">
                  <c:v>2.0499999999999998</c:v>
                </c:pt>
                <c:pt idx="206">
                  <c:v>2.06</c:v>
                </c:pt>
                <c:pt idx="207">
                  <c:v>2.0699999999999998</c:v>
                </c:pt>
                <c:pt idx="208">
                  <c:v>2.08</c:v>
                </c:pt>
                <c:pt idx="209">
                  <c:v>2.09</c:v>
                </c:pt>
                <c:pt idx="210">
                  <c:v>2.1</c:v>
                </c:pt>
                <c:pt idx="211">
                  <c:v>2.11</c:v>
                </c:pt>
                <c:pt idx="212">
                  <c:v>2.12</c:v>
                </c:pt>
                <c:pt idx="213">
                  <c:v>2.13</c:v>
                </c:pt>
                <c:pt idx="214">
                  <c:v>2.14</c:v>
                </c:pt>
                <c:pt idx="215">
                  <c:v>2.15</c:v>
                </c:pt>
                <c:pt idx="216">
                  <c:v>2.16</c:v>
                </c:pt>
                <c:pt idx="217">
                  <c:v>2.17</c:v>
                </c:pt>
                <c:pt idx="218">
                  <c:v>2.1800000000000002</c:v>
                </c:pt>
                <c:pt idx="219">
                  <c:v>2.19</c:v>
                </c:pt>
                <c:pt idx="220">
                  <c:v>2.2000000000000002</c:v>
                </c:pt>
                <c:pt idx="221">
                  <c:v>2.21</c:v>
                </c:pt>
                <c:pt idx="222">
                  <c:v>2.2200000000000002</c:v>
                </c:pt>
                <c:pt idx="223">
                  <c:v>2.23</c:v>
                </c:pt>
                <c:pt idx="224">
                  <c:v>2.2400000000000002</c:v>
                </c:pt>
                <c:pt idx="225">
                  <c:v>2.25</c:v>
                </c:pt>
                <c:pt idx="226">
                  <c:v>2.2600000000000002</c:v>
                </c:pt>
                <c:pt idx="227">
                  <c:v>2.27</c:v>
                </c:pt>
                <c:pt idx="228">
                  <c:v>2.2800000000000002</c:v>
                </c:pt>
                <c:pt idx="229">
                  <c:v>2.29</c:v>
                </c:pt>
                <c:pt idx="230">
                  <c:v>2.3000000000000003</c:v>
                </c:pt>
                <c:pt idx="231">
                  <c:v>2.31</c:v>
                </c:pt>
                <c:pt idx="232">
                  <c:v>2.3199999999999998</c:v>
                </c:pt>
                <c:pt idx="233">
                  <c:v>2.33</c:v>
                </c:pt>
                <c:pt idx="234">
                  <c:v>2.34</c:v>
                </c:pt>
                <c:pt idx="235">
                  <c:v>2.35</c:v>
                </c:pt>
                <c:pt idx="236">
                  <c:v>2.36</c:v>
                </c:pt>
                <c:pt idx="237">
                  <c:v>2.37</c:v>
                </c:pt>
                <c:pt idx="238">
                  <c:v>2.38</c:v>
                </c:pt>
                <c:pt idx="239">
                  <c:v>2.39</c:v>
                </c:pt>
                <c:pt idx="240">
                  <c:v>2.4</c:v>
                </c:pt>
                <c:pt idx="241">
                  <c:v>2.41</c:v>
                </c:pt>
                <c:pt idx="242">
                  <c:v>2.42</c:v>
                </c:pt>
                <c:pt idx="243">
                  <c:v>2.4300000000000002</c:v>
                </c:pt>
                <c:pt idx="244">
                  <c:v>2.44</c:v>
                </c:pt>
                <c:pt idx="245">
                  <c:v>2.4500000000000002</c:v>
                </c:pt>
                <c:pt idx="246">
                  <c:v>2.46</c:v>
                </c:pt>
                <c:pt idx="247">
                  <c:v>2.4700000000000002</c:v>
                </c:pt>
                <c:pt idx="248">
                  <c:v>2.48</c:v>
                </c:pt>
                <c:pt idx="249">
                  <c:v>2.4900000000000002</c:v>
                </c:pt>
                <c:pt idx="250">
                  <c:v>2.5</c:v>
                </c:pt>
                <c:pt idx="251">
                  <c:v>2.5100000000000002</c:v>
                </c:pt>
                <c:pt idx="252">
                  <c:v>2.52</c:v>
                </c:pt>
                <c:pt idx="253">
                  <c:v>2.5300000000000002</c:v>
                </c:pt>
                <c:pt idx="254">
                  <c:v>2.54</c:v>
                </c:pt>
                <c:pt idx="255">
                  <c:v>2.5500000000000003</c:v>
                </c:pt>
                <c:pt idx="256">
                  <c:v>2.56</c:v>
                </c:pt>
                <c:pt idx="257">
                  <c:v>2.57</c:v>
                </c:pt>
                <c:pt idx="258">
                  <c:v>2.58</c:v>
                </c:pt>
                <c:pt idx="259">
                  <c:v>2.59</c:v>
                </c:pt>
                <c:pt idx="260">
                  <c:v>2.6</c:v>
                </c:pt>
                <c:pt idx="261">
                  <c:v>2.61</c:v>
                </c:pt>
                <c:pt idx="262">
                  <c:v>2.62</c:v>
                </c:pt>
                <c:pt idx="263">
                  <c:v>2.63</c:v>
                </c:pt>
                <c:pt idx="264">
                  <c:v>2.64</c:v>
                </c:pt>
                <c:pt idx="265">
                  <c:v>2.65</c:v>
                </c:pt>
                <c:pt idx="266">
                  <c:v>2.66</c:v>
                </c:pt>
                <c:pt idx="267">
                  <c:v>2.67</c:v>
                </c:pt>
                <c:pt idx="268">
                  <c:v>2.68</c:v>
                </c:pt>
                <c:pt idx="269">
                  <c:v>2.69</c:v>
                </c:pt>
                <c:pt idx="270">
                  <c:v>2.7</c:v>
                </c:pt>
                <c:pt idx="271">
                  <c:v>2.71</c:v>
                </c:pt>
                <c:pt idx="272">
                  <c:v>2.72</c:v>
                </c:pt>
                <c:pt idx="273">
                  <c:v>2.73</c:v>
                </c:pt>
                <c:pt idx="274">
                  <c:v>2.74</c:v>
                </c:pt>
                <c:pt idx="275">
                  <c:v>2.75</c:v>
                </c:pt>
                <c:pt idx="276">
                  <c:v>2.7600000000000002</c:v>
                </c:pt>
                <c:pt idx="277">
                  <c:v>2.77</c:v>
                </c:pt>
                <c:pt idx="278">
                  <c:v>2.7800000000000002</c:v>
                </c:pt>
                <c:pt idx="279">
                  <c:v>2.79</c:v>
                </c:pt>
                <c:pt idx="280">
                  <c:v>2.8000000000000003</c:v>
                </c:pt>
                <c:pt idx="281">
                  <c:v>2.81</c:v>
                </c:pt>
                <c:pt idx="282">
                  <c:v>2.82</c:v>
                </c:pt>
                <c:pt idx="283">
                  <c:v>2.83</c:v>
                </c:pt>
                <c:pt idx="284">
                  <c:v>2.84</c:v>
                </c:pt>
                <c:pt idx="285">
                  <c:v>2.85</c:v>
                </c:pt>
                <c:pt idx="286">
                  <c:v>2.86</c:v>
                </c:pt>
                <c:pt idx="287">
                  <c:v>2.87</c:v>
                </c:pt>
                <c:pt idx="288">
                  <c:v>2.88</c:v>
                </c:pt>
                <c:pt idx="289">
                  <c:v>2.89</c:v>
                </c:pt>
                <c:pt idx="290">
                  <c:v>2.9</c:v>
                </c:pt>
                <c:pt idx="291">
                  <c:v>2.91</c:v>
                </c:pt>
                <c:pt idx="292">
                  <c:v>2.92</c:v>
                </c:pt>
                <c:pt idx="293">
                  <c:v>2.93</c:v>
                </c:pt>
                <c:pt idx="294">
                  <c:v>2.94</c:v>
                </c:pt>
                <c:pt idx="295">
                  <c:v>2.95</c:v>
                </c:pt>
                <c:pt idx="296">
                  <c:v>2.96</c:v>
                </c:pt>
                <c:pt idx="297">
                  <c:v>2.97</c:v>
                </c:pt>
                <c:pt idx="298">
                  <c:v>2.98</c:v>
                </c:pt>
                <c:pt idx="299">
                  <c:v>2.99</c:v>
                </c:pt>
                <c:pt idx="300">
                  <c:v>3</c:v>
                </c:pt>
                <c:pt idx="301">
                  <c:v>3.0100000000000002</c:v>
                </c:pt>
                <c:pt idx="302">
                  <c:v>3.02</c:v>
                </c:pt>
                <c:pt idx="303">
                  <c:v>3.0300000000000002</c:v>
                </c:pt>
                <c:pt idx="304">
                  <c:v>3.04</c:v>
                </c:pt>
                <c:pt idx="305">
                  <c:v>3.0500000000000003</c:v>
                </c:pt>
                <c:pt idx="306">
                  <c:v>3.06</c:v>
                </c:pt>
                <c:pt idx="307">
                  <c:v>3.0700000000000003</c:v>
                </c:pt>
                <c:pt idx="308">
                  <c:v>3.08</c:v>
                </c:pt>
                <c:pt idx="309">
                  <c:v>3.09</c:v>
                </c:pt>
                <c:pt idx="310">
                  <c:v>3.1</c:v>
                </c:pt>
                <c:pt idx="311">
                  <c:v>3.11</c:v>
                </c:pt>
                <c:pt idx="312">
                  <c:v>3.12</c:v>
                </c:pt>
                <c:pt idx="313">
                  <c:v>3.13</c:v>
                </c:pt>
                <c:pt idx="314">
                  <c:v>3.14</c:v>
                </c:pt>
                <c:pt idx="315">
                  <c:v>3.15</c:v>
                </c:pt>
                <c:pt idx="316">
                  <c:v>3.16</c:v>
                </c:pt>
                <c:pt idx="317">
                  <c:v>3.17</c:v>
                </c:pt>
                <c:pt idx="318">
                  <c:v>3.18</c:v>
                </c:pt>
                <c:pt idx="319">
                  <c:v>3.19</c:v>
                </c:pt>
                <c:pt idx="320">
                  <c:v>3.2</c:v>
                </c:pt>
                <c:pt idx="321">
                  <c:v>3.21</c:v>
                </c:pt>
                <c:pt idx="322">
                  <c:v>3.22</c:v>
                </c:pt>
                <c:pt idx="323">
                  <c:v>3.23</c:v>
                </c:pt>
                <c:pt idx="324">
                  <c:v>3.24</c:v>
                </c:pt>
                <c:pt idx="325">
                  <c:v>3.25</c:v>
                </c:pt>
                <c:pt idx="326">
                  <c:v>3.2600000000000002</c:v>
                </c:pt>
                <c:pt idx="327">
                  <c:v>3.27</c:v>
                </c:pt>
                <c:pt idx="328">
                  <c:v>3.2800000000000002</c:v>
                </c:pt>
                <c:pt idx="329">
                  <c:v>3.29</c:v>
                </c:pt>
                <c:pt idx="330">
                  <c:v>3.3000000000000003</c:v>
                </c:pt>
                <c:pt idx="331">
                  <c:v>3.31</c:v>
                </c:pt>
                <c:pt idx="332">
                  <c:v>3.3200000000000003</c:v>
                </c:pt>
                <c:pt idx="333">
                  <c:v>3.33</c:v>
                </c:pt>
                <c:pt idx="334">
                  <c:v>3.34</c:v>
                </c:pt>
                <c:pt idx="335">
                  <c:v>3.35</c:v>
                </c:pt>
                <c:pt idx="336">
                  <c:v>3.36</c:v>
                </c:pt>
                <c:pt idx="337">
                  <c:v>3.37</c:v>
                </c:pt>
                <c:pt idx="338">
                  <c:v>3.38</c:v>
                </c:pt>
                <c:pt idx="339">
                  <c:v>3.39</c:v>
                </c:pt>
                <c:pt idx="340">
                  <c:v>3.4</c:v>
                </c:pt>
                <c:pt idx="341">
                  <c:v>3.41</c:v>
                </c:pt>
                <c:pt idx="342">
                  <c:v>3.42</c:v>
                </c:pt>
                <c:pt idx="343">
                  <c:v>3.43</c:v>
                </c:pt>
                <c:pt idx="344">
                  <c:v>3.44</c:v>
                </c:pt>
                <c:pt idx="345">
                  <c:v>3.45</c:v>
                </c:pt>
                <c:pt idx="346">
                  <c:v>3.46</c:v>
                </c:pt>
                <c:pt idx="347">
                  <c:v>3.47</c:v>
                </c:pt>
                <c:pt idx="348">
                  <c:v>3.48</c:v>
                </c:pt>
                <c:pt idx="349">
                  <c:v>3.49</c:v>
                </c:pt>
                <c:pt idx="350">
                  <c:v>3.5</c:v>
                </c:pt>
                <c:pt idx="351">
                  <c:v>3.5100000000000002</c:v>
                </c:pt>
                <c:pt idx="352">
                  <c:v>3.52</c:v>
                </c:pt>
                <c:pt idx="353">
                  <c:v>3.5300000000000002</c:v>
                </c:pt>
                <c:pt idx="354">
                  <c:v>3.54</c:v>
                </c:pt>
                <c:pt idx="355">
                  <c:v>3.5500000000000003</c:v>
                </c:pt>
                <c:pt idx="356">
                  <c:v>3.56</c:v>
                </c:pt>
                <c:pt idx="357">
                  <c:v>3.5700000000000003</c:v>
                </c:pt>
                <c:pt idx="358">
                  <c:v>3.58</c:v>
                </c:pt>
                <c:pt idx="359">
                  <c:v>3.59</c:v>
                </c:pt>
                <c:pt idx="360">
                  <c:v>3.6</c:v>
                </c:pt>
                <c:pt idx="361">
                  <c:v>3.61</c:v>
                </c:pt>
                <c:pt idx="362">
                  <c:v>3.62</c:v>
                </c:pt>
                <c:pt idx="363">
                  <c:v>3.63</c:v>
                </c:pt>
                <c:pt idx="364">
                  <c:v>3.64</c:v>
                </c:pt>
                <c:pt idx="365">
                  <c:v>3.65</c:v>
                </c:pt>
                <c:pt idx="366">
                  <c:v>3.66</c:v>
                </c:pt>
                <c:pt idx="367">
                  <c:v>3.67</c:v>
                </c:pt>
                <c:pt idx="368">
                  <c:v>3.68</c:v>
                </c:pt>
                <c:pt idx="369">
                  <c:v>3.69</c:v>
                </c:pt>
                <c:pt idx="370">
                  <c:v>3.7</c:v>
                </c:pt>
                <c:pt idx="371">
                  <c:v>3.71</c:v>
                </c:pt>
                <c:pt idx="372">
                  <c:v>3.72</c:v>
                </c:pt>
                <c:pt idx="373">
                  <c:v>3.73</c:v>
                </c:pt>
                <c:pt idx="374">
                  <c:v>3.74</c:v>
                </c:pt>
                <c:pt idx="375">
                  <c:v>3.75</c:v>
                </c:pt>
                <c:pt idx="376">
                  <c:v>3.7600000000000002</c:v>
                </c:pt>
                <c:pt idx="377">
                  <c:v>3.77</c:v>
                </c:pt>
                <c:pt idx="378">
                  <c:v>3.7800000000000002</c:v>
                </c:pt>
                <c:pt idx="379">
                  <c:v>3.79</c:v>
                </c:pt>
                <c:pt idx="380">
                  <c:v>3.8000000000000003</c:v>
                </c:pt>
                <c:pt idx="381">
                  <c:v>3.81</c:v>
                </c:pt>
                <c:pt idx="382">
                  <c:v>3.8200000000000003</c:v>
                </c:pt>
                <c:pt idx="383">
                  <c:v>3.83</c:v>
                </c:pt>
                <c:pt idx="384">
                  <c:v>3.84</c:v>
                </c:pt>
                <c:pt idx="385">
                  <c:v>3.85</c:v>
                </c:pt>
                <c:pt idx="386">
                  <c:v>3.86</c:v>
                </c:pt>
                <c:pt idx="387">
                  <c:v>3.87</c:v>
                </c:pt>
                <c:pt idx="388">
                  <c:v>3.88</c:v>
                </c:pt>
                <c:pt idx="389">
                  <c:v>3.89</c:v>
                </c:pt>
                <c:pt idx="390">
                  <c:v>3.9</c:v>
                </c:pt>
                <c:pt idx="391">
                  <c:v>3.91</c:v>
                </c:pt>
                <c:pt idx="392">
                  <c:v>3.92</c:v>
                </c:pt>
                <c:pt idx="393">
                  <c:v>3.93</c:v>
                </c:pt>
                <c:pt idx="394">
                  <c:v>3.94</c:v>
                </c:pt>
                <c:pt idx="395">
                  <c:v>3.95</c:v>
                </c:pt>
                <c:pt idx="396">
                  <c:v>3.96</c:v>
                </c:pt>
                <c:pt idx="397">
                  <c:v>3.97</c:v>
                </c:pt>
                <c:pt idx="398">
                  <c:v>3.98</c:v>
                </c:pt>
                <c:pt idx="399">
                  <c:v>3.99</c:v>
                </c:pt>
                <c:pt idx="400">
                  <c:v>4</c:v>
                </c:pt>
                <c:pt idx="401">
                  <c:v>4.01</c:v>
                </c:pt>
                <c:pt idx="402">
                  <c:v>4.0200000000000005</c:v>
                </c:pt>
                <c:pt idx="403">
                  <c:v>4.03</c:v>
                </c:pt>
                <c:pt idx="404">
                  <c:v>4.04</c:v>
                </c:pt>
                <c:pt idx="405">
                  <c:v>4.05</c:v>
                </c:pt>
                <c:pt idx="406">
                  <c:v>4.0600000000000005</c:v>
                </c:pt>
                <c:pt idx="407">
                  <c:v>4.07</c:v>
                </c:pt>
                <c:pt idx="408">
                  <c:v>4.08</c:v>
                </c:pt>
                <c:pt idx="409">
                  <c:v>4.09</c:v>
                </c:pt>
                <c:pt idx="410">
                  <c:v>4.0999999999999996</c:v>
                </c:pt>
                <c:pt idx="411">
                  <c:v>4.1100000000000003</c:v>
                </c:pt>
                <c:pt idx="412">
                  <c:v>4.12</c:v>
                </c:pt>
                <c:pt idx="413">
                  <c:v>4.13</c:v>
                </c:pt>
                <c:pt idx="414">
                  <c:v>4.1399999999999997</c:v>
                </c:pt>
                <c:pt idx="415">
                  <c:v>4.1500000000000004</c:v>
                </c:pt>
                <c:pt idx="416">
                  <c:v>4.16</c:v>
                </c:pt>
                <c:pt idx="417">
                  <c:v>4.17</c:v>
                </c:pt>
                <c:pt idx="418">
                  <c:v>4.18</c:v>
                </c:pt>
                <c:pt idx="419">
                  <c:v>4.1900000000000004</c:v>
                </c:pt>
                <c:pt idx="420">
                  <c:v>4.2</c:v>
                </c:pt>
                <c:pt idx="421">
                  <c:v>4.21</c:v>
                </c:pt>
                <c:pt idx="422">
                  <c:v>4.22</c:v>
                </c:pt>
                <c:pt idx="423">
                  <c:v>4.2300000000000004</c:v>
                </c:pt>
                <c:pt idx="424">
                  <c:v>4.24</c:v>
                </c:pt>
                <c:pt idx="425">
                  <c:v>4.25</c:v>
                </c:pt>
                <c:pt idx="426">
                  <c:v>4.26</c:v>
                </c:pt>
                <c:pt idx="427">
                  <c:v>4.2700000000000005</c:v>
                </c:pt>
                <c:pt idx="428">
                  <c:v>4.28</c:v>
                </c:pt>
                <c:pt idx="429">
                  <c:v>4.29</c:v>
                </c:pt>
                <c:pt idx="430">
                  <c:v>4.3</c:v>
                </c:pt>
                <c:pt idx="431">
                  <c:v>4.3100000000000005</c:v>
                </c:pt>
                <c:pt idx="432">
                  <c:v>4.32</c:v>
                </c:pt>
                <c:pt idx="433">
                  <c:v>4.33</c:v>
                </c:pt>
                <c:pt idx="434">
                  <c:v>4.34</c:v>
                </c:pt>
                <c:pt idx="435">
                  <c:v>4.3500000000000005</c:v>
                </c:pt>
                <c:pt idx="436">
                  <c:v>4.3600000000000003</c:v>
                </c:pt>
                <c:pt idx="437">
                  <c:v>4.37</c:v>
                </c:pt>
                <c:pt idx="438">
                  <c:v>4.38</c:v>
                </c:pt>
                <c:pt idx="439">
                  <c:v>4.3899999999999997</c:v>
                </c:pt>
                <c:pt idx="440">
                  <c:v>4.4000000000000004</c:v>
                </c:pt>
                <c:pt idx="441">
                  <c:v>4.41</c:v>
                </c:pt>
                <c:pt idx="442">
                  <c:v>4.42</c:v>
                </c:pt>
                <c:pt idx="443">
                  <c:v>4.43</c:v>
                </c:pt>
                <c:pt idx="444">
                  <c:v>4.4400000000000004</c:v>
                </c:pt>
                <c:pt idx="445">
                  <c:v>4.45</c:v>
                </c:pt>
                <c:pt idx="446">
                  <c:v>4.46</c:v>
                </c:pt>
                <c:pt idx="447">
                  <c:v>4.47</c:v>
                </c:pt>
                <c:pt idx="448">
                  <c:v>4.4800000000000004</c:v>
                </c:pt>
                <c:pt idx="449">
                  <c:v>4.49</c:v>
                </c:pt>
                <c:pt idx="450">
                  <c:v>4.5</c:v>
                </c:pt>
                <c:pt idx="451">
                  <c:v>4.51</c:v>
                </c:pt>
                <c:pt idx="452">
                  <c:v>4.5200000000000005</c:v>
                </c:pt>
                <c:pt idx="453">
                  <c:v>4.53</c:v>
                </c:pt>
                <c:pt idx="454">
                  <c:v>4.54</c:v>
                </c:pt>
                <c:pt idx="455">
                  <c:v>4.55</c:v>
                </c:pt>
                <c:pt idx="456">
                  <c:v>4.5600000000000005</c:v>
                </c:pt>
                <c:pt idx="457">
                  <c:v>4.57</c:v>
                </c:pt>
                <c:pt idx="458">
                  <c:v>4.58</c:v>
                </c:pt>
                <c:pt idx="459">
                  <c:v>4.59</c:v>
                </c:pt>
                <c:pt idx="460">
                  <c:v>4.6000000000000005</c:v>
                </c:pt>
                <c:pt idx="461">
                  <c:v>4.6100000000000003</c:v>
                </c:pt>
                <c:pt idx="462">
                  <c:v>4.62</c:v>
                </c:pt>
                <c:pt idx="463">
                  <c:v>4.63</c:v>
                </c:pt>
                <c:pt idx="464">
                  <c:v>4.6399999999999997</c:v>
                </c:pt>
                <c:pt idx="465">
                  <c:v>4.6500000000000004</c:v>
                </c:pt>
                <c:pt idx="466">
                  <c:v>4.66</c:v>
                </c:pt>
                <c:pt idx="467">
                  <c:v>4.67</c:v>
                </c:pt>
                <c:pt idx="468">
                  <c:v>4.68</c:v>
                </c:pt>
                <c:pt idx="469">
                  <c:v>4.6900000000000004</c:v>
                </c:pt>
                <c:pt idx="470">
                  <c:v>4.7</c:v>
                </c:pt>
                <c:pt idx="471">
                  <c:v>4.71</c:v>
                </c:pt>
                <c:pt idx="472">
                  <c:v>4.72</c:v>
                </c:pt>
                <c:pt idx="473">
                  <c:v>4.7300000000000004</c:v>
                </c:pt>
                <c:pt idx="474">
                  <c:v>4.74</c:v>
                </c:pt>
                <c:pt idx="475">
                  <c:v>4.75</c:v>
                </c:pt>
                <c:pt idx="476">
                  <c:v>4.76</c:v>
                </c:pt>
                <c:pt idx="477">
                  <c:v>4.7700000000000005</c:v>
                </c:pt>
                <c:pt idx="478">
                  <c:v>4.78</c:v>
                </c:pt>
                <c:pt idx="479">
                  <c:v>4.79</c:v>
                </c:pt>
                <c:pt idx="480">
                  <c:v>4.8</c:v>
                </c:pt>
                <c:pt idx="481">
                  <c:v>4.8100000000000005</c:v>
                </c:pt>
                <c:pt idx="482">
                  <c:v>4.82</c:v>
                </c:pt>
                <c:pt idx="483">
                  <c:v>4.83</c:v>
                </c:pt>
                <c:pt idx="484">
                  <c:v>4.84</c:v>
                </c:pt>
                <c:pt idx="485">
                  <c:v>4.8500000000000005</c:v>
                </c:pt>
                <c:pt idx="486">
                  <c:v>4.8600000000000003</c:v>
                </c:pt>
                <c:pt idx="487">
                  <c:v>4.87</c:v>
                </c:pt>
                <c:pt idx="488">
                  <c:v>4.88</c:v>
                </c:pt>
                <c:pt idx="489">
                  <c:v>4.8899999999999997</c:v>
                </c:pt>
                <c:pt idx="490">
                  <c:v>4.9000000000000004</c:v>
                </c:pt>
                <c:pt idx="491">
                  <c:v>4.91</c:v>
                </c:pt>
                <c:pt idx="492">
                  <c:v>4.92</c:v>
                </c:pt>
                <c:pt idx="493">
                  <c:v>4.93</c:v>
                </c:pt>
                <c:pt idx="494">
                  <c:v>4.9400000000000004</c:v>
                </c:pt>
                <c:pt idx="495">
                  <c:v>4.95</c:v>
                </c:pt>
                <c:pt idx="496">
                  <c:v>4.96</c:v>
                </c:pt>
                <c:pt idx="497">
                  <c:v>4.97</c:v>
                </c:pt>
                <c:pt idx="498">
                  <c:v>4.9800000000000004</c:v>
                </c:pt>
                <c:pt idx="499">
                  <c:v>4.99</c:v>
                </c:pt>
                <c:pt idx="500">
                  <c:v>5</c:v>
                </c:pt>
              </c:numCache>
            </c:numRef>
          </c:cat>
          <c:val>
            <c:numRef>
              <c:f>Arkusz2!$C$5:$C$505</c:f>
              <c:numCache>
                <c:formatCode>General</c:formatCode>
                <c:ptCount val="501"/>
                <c:pt idx="0">
                  <c:v>9.1850617618190192E-20</c:v>
                </c:pt>
                <c:pt idx="1">
                  <c:v>6.287410283174827E-6</c:v>
                </c:pt>
                <c:pt idx="2">
                  <c:v>1.1722661790735562E-4</c:v>
                </c:pt>
                <c:pt idx="3">
                  <c:v>5.2335574451308484E-4</c:v>
                </c:pt>
                <c:pt idx="4">
                  <c:v>1.3720006292223432E-3</c:v>
                </c:pt>
                <c:pt idx="5">
                  <c:v>2.7390038705985033E-3</c:v>
                </c:pt>
                <c:pt idx="6">
                  <c:v>4.6453213105310878E-3</c:v>
                </c:pt>
                <c:pt idx="7">
                  <c:v>7.0765039032591156E-3</c:v>
                </c:pt>
                <c:pt idx="8">
                  <c:v>9.9973350490807616E-3</c:v>
                </c:pt>
                <c:pt idx="9">
                  <c:v>1.3361655991682941E-2</c:v>
                </c:pt>
                <c:pt idx="10">
                  <c:v>1.7118651936821803E-2</c:v>
                </c:pt>
                <c:pt idx="11">
                  <c:v>2.1216745750004092E-2</c:v>
                </c:pt>
                <c:pt idx="12">
                  <c:v>2.5605926225042E-2</c:v>
                </c:pt>
                <c:pt idx="13">
                  <c:v>3.023906806563725E-2</c:v>
                </c:pt>
                <c:pt idx="14">
                  <c:v>3.5072609645741021E-2</c:v>
                </c:pt>
                <c:pt idx="15">
                  <c:v>4.0066826813663588E-2</c:v>
                </c:pt>
                <c:pt idx="16">
                  <c:v>4.518585726852254E-2</c:v>
                </c:pt>
                <c:pt idx="17">
                  <c:v>5.0397575519152284E-2</c:v>
                </c:pt>
                <c:pt idx="18">
                  <c:v>5.567338295243026E-2</c:v>
                </c:pt>
                <c:pt idx="19">
                  <c:v>6.0987954399264209E-2</c:v>
                </c:pt>
                <c:pt idx="20">
                  <c:v>6.6318967463090253E-2</c:v>
                </c:pt>
                <c:pt idx="21">
                  <c:v>7.1646830976479448E-2</c:v>
                </c:pt>
                <c:pt idx="22">
                  <c:v>7.6954422472984535E-2</c:v>
                </c:pt>
                <c:pt idx="23">
                  <c:v>8.2226840333083973E-2</c:v>
                </c:pt>
                <c:pt idx="24">
                  <c:v>8.745117352069777E-2</c:v>
                </c:pt>
                <c:pt idx="25">
                  <c:v>9.2616290068217352E-2</c:v>
                </c:pt>
                <c:pt idx="26">
                  <c:v>9.7712644361634376E-2</c:v>
                </c:pt>
                <c:pt idx="27">
                  <c:v>0.10273210260291697</c:v>
                </c:pt>
                <c:pt idx="28">
                  <c:v>0.10766778543736072</c:v>
                </c:pt>
                <c:pt idx="29">
                  <c:v>0.11251392653098145</c:v>
                </c:pt>
                <c:pt idx="30">
                  <c:v>0.11726574580123322</c:v>
                </c:pt>
                <c:pt idx="31">
                  <c:v>0.12191933599926866</c:v>
                </c:pt>
                <c:pt idx="32">
                  <c:v>0.12647156138408511</c:v>
                </c:pt>
                <c:pt idx="33">
                  <c:v>0.13091996729850577</c:v>
                </c:pt>
                <c:pt idx="34">
                  <c:v>0.13526269954103301</c:v>
                </c:pt>
                <c:pt idx="35">
                  <c:v>0.13949843251770153</c:v>
                </c:pt>
                <c:pt idx="36">
                  <c:v>0.14362630524869283</c:v>
                </c:pt>
                <c:pt idx="37">
                  <c:v>0.14764586439230967</c:v>
                </c:pt>
                <c:pt idx="38">
                  <c:v>0.15155701353194562</c:v>
                </c:pt>
                <c:pt idx="39">
                  <c:v>0.15535996804888674</c:v>
                </c:pt>
                <c:pt idx="40">
                  <c:v>0.15905521497467162</c:v>
                </c:pt>
                <c:pt idx="41">
                  <c:v>0.16264347728128248</c:v>
                </c:pt>
                <c:pt idx="42">
                  <c:v>0.1661256821258047</c:v>
                </c:pt>
                <c:pt idx="43">
                  <c:v>0.16950293261871974</c:v>
                </c:pt>
                <c:pt idx="44">
                  <c:v>0.17277648273209154</c:v>
                </c:pt>
                <c:pt idx="45">
                  <c:v>0.17594771500600814</c:v>
                </c:pt>
                <c:pt idx="46">
                  <c:v>0.17901812074920787</c:v>
                </c:pt>
                <c:pt idx="47">
                  <c:v>0.18198928246327534</c:v>
                </c:pt>
                <c:pt idx="48">
                  <c:v>0.18486285824956797</c:v>
                </c:pt>
                <c:pt idx="49">
                  <c:v>0.18764056798449938</c:v>
                </c:pt>
                <c:pt idx="50">
                  <c:v>0.19032418107232302</c:v>
                </c:pt>
                <c:pt idx="51">
                  <c:v>0.19291550560545542</c:v>
                </c:pt>
                <c:pt idx="52">
                  <c:v>0.1954163787809286</c:v>
                </c:pt>
                <c:pt idx="53">
                  <c:v>0.1978286584380454</c:v>
                </c:pt>
                <c:pt idx="54">
                  <c:v>0.2001542155969496</c:v>
                </c:pt>
                <c:pt idx="55">
                  <c:v>0.20239492789083169</c:v>
                </c:pt>
                <c:pt idx="56">
                  <c:v>0.20455267379604999</c:v>
                </c:pt>
                <c:pt idx="57">
                  <c:v>0.20662932757472954</c:v>
                </c:pt>
                <c:pt idx="58">
                  <c:v>0.20862675485353724</c:v>
                </c:pt>
                <c:pt idx="59">
                  <c:v>0.21054680877047496</c:v>
                </c:pt>
                <c:pt idx="60">
                  <c:v>0.21239132662876864</c:v>
                </c:pt>
                <c:pt idx="61">
                  <c:v>0.21416212700338544</c:v>
                </c:pt>
                <c:pt idx="62">
                  <c:v>0.21586100725146165</c:v>
                </c:pt>
                <c:pt idx="63">
                  <c:v>0.21748974138304805</c:v>
                </c:pt>
                <c:pt idx="64">
                  <c:v>0.21905007825315354</c:v>
                </c:pt>
                <c:pt idx="65">
                  <c:v>0.22054374004015018</c:v>
                </c:pt>
                <c:pt idx="66">
                  <c:v>0.22197242097925102</c:v>
                </c:pt>
                <c:pt idx="67">
                  <c:v>0.22333778632302337</c:v>
                </c:pt>
                <c:pt idx="68">
                  <c:v>0.22464147150382069</c:v>
                </c:pt>
                <c:pt idx="69">
                  <c:v>0.22588508147561295</c:v>
                </c:pt>
                <c:pt idx="70">
                  <c:v>0.22707019021503638</c:v>
                </c:pt>
                <c:pt idx="71">
                  <c:v>0.22819834036355949</c:v>
                </c:pt>
                <c:pt idx="72">
                  <c:v>0.22927104299454371</c:v>
                </c:pt>
                <c:pt idx="73">
                  <c:v>0.23028977749064306</c:v>
                </c:pt>
                <c:pt idx="74">
                  <c:v>0.23125599151849743</c:v>
                </c:pt>
                <c:pt idx="75">
                  <c:v>0.23217110108901637</c:v>
                </c:pt>
                <c:pt idx="76">
                  <c:v>0.23303649069276278</c:v>
                </c:pt>
                <c:pt idx="77">
                  <c:v>0.23385351350103098</c:v>
                </c:pt>
                <c:pt idx="78">
                  <c:v>0.23462349162418875</c:v>
                </c:pt>
                <c:pt idx="79">
                  <c:v>0.23534771641972721</c:v>
                </c:pt>
                <c:pt idx="80">
                  <c:v>0.23602744884325261</c:v>
                </c:pt>
                <c:pt idx="81">
                  <c:v>0.23666391983636006</c:v>
                </c:pt>
                <c:pt idx="82">
                  <c:v>0.23725833074596378</c:v>
                </c:pt>
                <c:pt idx="83">
                  <c:v>0.23781185377023323</c:v>
                </c:pt>
                <c:pt idx="84">
                  <c:v>0.23832563242679958</c:v>
                </c:pt>
                <c:pt idx="85">
                  <c:v>0.23880078203935598</c:v>
                </c:pt>
                <c:pt idx="86">
                  <c:v>0.2392383902391968</c:v>
                </c:pt>
                <c:pt idx="87">
                  <c:v>0.23963951747861245</c:v>
                </c:pt>
                <c:pt idx="88">
                  <c:v>0.24000519755339589</c:v>
                </c:pt>
                <c:pt idx="89">
                  <c:v>0.24033643813202057</c:v>
                </c:pt>
                <c:pt idx="90">
                  <c:v>0.24063422128932138</c:v>
                </c:pt>
                <c:pt idx="91">
                  <c:v>0.24089950404275795</c:v>
                </c:pt>
                <c:pt idx="92">
                  <c:v>0.24113321888956252</c:v>
                </c:pt>
                <c:pt idx="93">
                  <c:v>0.24133627434326874</c:v>
                </c:pt>
                <c:pt idx="94">
                  <c:v>0.24150955546830455</c:v>
                </c:pt>
                <c:pt idx="95">
                  <c:v>0.24165392441148628</c:v>
                </c:pt>
                <c:pt idx="96">
                  <c:v>0.24177022092940226</c:v>
                </c:pt>
                <c:pt idx="97">
                  <c:v>0.24185926291080151</c:v>
                </c:pt>
                <c:pt idx="98">
                  <c:v>0.24192184689321899</c:v>
                </c:pt>
                <c:pt idx="99">
                  <c:v>0.24195874857317928</c:v>
                </c:pt>
                <c:pt idx="100">
                  <c:v>0.24197072330941069</c:v>
                </c:pt>
                <c:pt idx="101">
                  <c:v>0.24195850661858631</c:v>
                </c:pt>
                <c:pt idx="102">
                  <c:v>0.2419228146631896</c:v>
                </c:pt>
                <c:pt idx="103">
                  <c:v>0.24186434473116405</c:v>
                </c:pt>
                <c:pt idx="104">
                  <c:v>0.24178377570707191</c:v>
                </c:pt>
                <c:pt idx="105">
                  <c:v>0.24168176853453899</c:v>
                </c:pt>
                <c:pt idx="106">
                  <c:v>0.24155896666981302</c:v>
                </c:pt>
                <c:pt idx="107">
                  <c:v>0.24141599652630516</c:v>
                </c:pt>
                <c:pt idx="108">
                  <c:v>0.24125346791002245</c:v>
                </c:pt>
                <c:pt idx="109">
                  <c:v>0.24107197444583753</c:v>
                </c:pt>
                <c:pt idx="110">
                  <c:v>0.2408720939945645</c:v>
                </c:pt>
                <c:pt idx="111">
                  <c:v>0.24065438906084666</c:v>
                </c:pt>
                <c:pt idx="112">
                  <c:v>0.24041940719187568</c:v>
                </c:pt>
                <c:pt idx="113">
                  <c:v>0.24016768136699296</c:v>
                </c:pt>
                <c:pt idx="114">
                  <c:v>0.23989973037823181</c:v>
                </c:pt>
                <c:pt idx="115">
                  <c:v>0.23961605920188644</c:v>
                </c:pt>
                <c:pt idx="116">
                  <c:v>0.23931715936119458</c:v>
                </c:pt>
                <c:pt idx="117">
                  <c:v>0.23900350928024813</c:v>
                </c:pt>
                <c:pt idx="118">
                  <c:v>0.23867557462924296</c:v>
                </c:pt>
                <c:pt idx="119">
                  <c:v>0.23833380866119411</c:v>
                </c:pt>
                <c:pt idx="120">
                  <c:v>0.23797865254025488</c:v>
                </c:pt>
                <c:pt idx="121">
                  <c:v>0.23761053566177062</c:v>
                </c:pt>
                <c:pt idx="122">
                  <c:v>0.23722987596422201</c:v>
                </c:pt>
                <c:pt idx="123">
                  <c:v>0.23683708023319916</c:v>
                </c:pt>
                <c:pt idx="124">
                  <c:v>0.23643254439756239</c:v>
                </c:pt>
                <c:pt idx="125">
                  <c:v>0.23601665381794787</c:v>
                </c:pt>
                <c:pt idx="126">
                  <c:v>0.235589783567768</c:v>
                </c:pt>
                <c:pt idx="127">
                  <c:v>0.23515229870687188</c:v>
                </c:pt>
                <c:pt idx="128">
                  <c:v>0.23470455454802119</c:v>
                </c:pt>
                <c:pt idx="129">
                  <c:v>0.2342468969163419</c:v>
                </c:pt>
                <c:pt idx="130">
                  <c:v>0.23377966240191034</c:v>
                </c:pt>
                <c:pt idx="131">
                  <c:v>0.23330317860563299</c:v>
                </c:pt>
                <c:pt idx="132">
                  <c:v>0.23281776437857543</c:v>
                </c:pt>
                <c:pt idx="133">
                  <c:v>0.23232373005490028</c:v>
                </c:pt>
                <c:pt idx="134">
                  <c:v>0.23182137767856439</c:v>
                </c:pt>
                <c:pt idx="135">
                  <c:v>0.23131100122393097</c:v>
                </c:pt>
                <c:pt idx="136">
                  <c:v>0.2307928868104476</c:v>
                </c:pt>
                <c:pt idx="137">
                  <c:v>0.23026731291153713</c:v>
                </c:pt>
                <c:pt idx="138">
                  <c:v>0.22973455055785033</c:v>
                </c:pt>
                <c:pt idx="139">
                  <c:v>0.2291948635350218</c:v>
                </c:pt>
                <c:pt idx="140">
                  <c:v>0.22864850857607377</c:v>
                </c:pt>
                <c:pt idx="141">
                  <c:v>0.22809573554860418</c:v>
                </c:pt>
                <c:pt idx="142">
                  <c:v>0.22753678763689714</c:v>
                </c:pt>
                <c:pt idx="143">
                  <c:v>0.226971901519089</c:v>
                </c:pt>
                <c:pt idx="144">
                  <c:v>0.22640130753952079</c:v>
                </c:pt>
                <c:pt idx="145">
                  <c:v>0.22582522987640563</c:v>
                </c:pt>
                <c:pt idx="146">
                  <c:v>0.22524388670493636</c:v>
                </c:pt>
                <c:pt idx="147">
                  <c:v>0.22465749035595647</c:v>
                </c:pt>
                <c:pt idx="148">
                  <c:v>0.22406624747031265</c:v>
                </c:pt>
                <c:pt idx="149">
                  <c:v>0.2234703591490094</c:v>
                </c:pt>
                <c:pt idx="150">
                  <c:v>0.22287002109927545</c:v>
                </c:pt>
                <c:pt idx="151">
                  <c:v>0.22226542377665726</c:v>
                </c:pt>
                <c:pt idx="152">
                  <c:v>0.22165675252324782</c:v>
                </c:pt>
                <c:pt idx="153">
                  <c:v>0.22104418770215403</c:v>
                </c:pt>
                <c:pt idx="154">
                  <c:v>0.22042790482831054</c:v>
                </c:pt>
                <c:pt idx="155">
                  <c:v>0.21980807469573754</c:v>
                </c:pt>
                <c:pt idx="156">
                  <c:v>0.21918486350134259</c:v>
                </c:pt>
                <c:pt idx="157">
                  <c:v>0.21855843296536023</c:v>
                </c:pt>
                <c:pt idx="158">
                  <c:v>0.21792894044852609</c:v>
                </c:pt>
                <c:pt idx="159">
                  <c:v>0.21729653906607208</c:v>
                </c:pt>
                <c:pt idx="160">
                  <c:v>0.21666137779863401</c:v>
                </c:pt>
                <c:pt idx="161">
                  <c:v>0.21602360160015668</c:v>
                </c:pt>
                <c:pt idx="162">
                  <c:v>0.21538335150287963</c:v>
                </c:pt>
                <c:pt idx="163">
                  <c:v>0.21474076471948531</c:v>
                </c:pt>
                <c:pt idx="164">
                  <c:v>0.21409597474248981</c:v>
                </c:pt>
                <c:pt idx="165">
                  <c:v>0.2134491114409513</c:v>
                </c:pt>
                <c:pt idx="166">
                  <c:v>0.21280030115457213</c:v>
                </c:pt>
                <c:pt idx="167">
                  <c:v>0.21214966678526778</c:v>
                </c:pt>
                <c:pt idx="168">
                  <c:v>0.21149732788627304</c:v>
                </c:pt>
                <c:pt idx="169">
                  <c:v>0.21084340074885288</c:v>
                </c:pt>
                <c:pt idx="170">
                  <c:v>0.21018799848668845</c:v>
                </c:pt>
                <c:pt idx="171">
                  <c:v>0.20953123111799918</c:v>
                </c:pt>
                <c:pt idx="172">
                  <c:v>0.20887320564546591</c:v>
                </c:pt>
                <c:pt idx="173">
                  <c:v>0.20821402613401838</c:v>
                </c:pt>
                <c:pt idx="174">
                  <c:v>0.20755379378654248</c:v>
                </c:pt>
                <c:pt idx="175">
                  <c:v>0.20689260701756962</c:v>
                </c:pt>
                <c:pt idx="176">
                  <c:v>0.20623056152500147</c:v>
                </c:pt>
                <c:pt idx="177">
                  <c:v>0.20556775035992622</c:v>
                </c:pt>
                <c:pt idx="178">
                  <c:v>0.20490426399457914</c:v>
                </c:pt>
                <c:pt idx="179">
                  <c:v>0.2042401903885</c:v>
                </c:pt>
                <c:pt idx="180">
                  <c:v>0.20357561505293509</c:v>
                </c:pt>
                <c:pt idx="181">
                  <c:v>0.20291062111353578</c:v>
                </c:pt>
                <c:pt idx="182">
                  <c:v>0.20224528937139888</c:v>
                </c:pt>
                <c:pt idx="183">
                  <c:v>0.20157969836249476</c:v>
                </c:pt>
                <c:pt idx="184">
                  <c:v>0.20091392441552952</c:v>
                </c:pt>
                <c:pt idx="185">
                  <c:v>0.20024804170828303</c:v>
                </c:pt>
                <c:pt idx="186">
                  <c:v>0.19958212232246494</c:v>
                </c:pt>
                <c:pt idx="187">
                  <c:v>0.19891623629713193</c:v>
                </c:pt>
                <c:pt idx="188">
                  <c:v>0.19825045168070235</c:v>
                </c:pt>
                <c:pt idx="189">
                  <c:v>0.19758483458160978</c:v>
                </c:pt>
                <c:pt idx="190">
                  <c:v>0.19691944921763202</c:v>
                </c:pt>
                <c:pt idx="191">
                  <c:v>0.19625435796393192</c:v>
                </c:pt>
                <c:pt idx="192">
                  <c:v>0.19558962139984479</c:v>
                </c:pt>
                <c:pt idx="193">
                  <c:v>0.19492529835444858</c:v>
                </c:pt>
                <c:pt idx="194">
                  <c:v>0.19426144595094885</c:v>
                </c:pt>
                <c:pt idx="195">
                  <c:v>0.19359811964991036</c:v>
                </c:pt>
                <c:pt idx="196">
                  <c:v>0.1929353732913687</c:v>
                </c:pt>
                <c:pt idx="197">
                  <c:v>0.19227325913585122</c:v>
                </c:pt>
                <c:pt idx="198">
                  <c:v>0.19161182790433726</c:v>
                </c:pt>
                <c:pt idx="199">
                  <c:v>0.19095112881718654</c:v>
                </c:pt>
                <c:pt idx="200">
                  <c:v>0.19029120963206428</c:v>
                </c:pt>
                <c:pt idx="201">
                  <c:v>0.18963211668088911</c:v>
                </c:pt>
                <c:pt idx="202">
                  <c:v>0.18897389490583191</c:v>
                </c:pt>
                <c:pt idx="203">
                  <c:v>0.18831658789438993</c:v>
                </c:pt>
                <c:pt idx="204">
                  <c:v>0.1876602379135614</c:v>
                </c:pt>
                <c:pt idx="205">
                  <c:v>0.18700488594314593</c:v>
                </c:pt>
                <c:pt idx="206">
                  <c:v>0.18635057170819261</c:v>
                </c:pt>
                <c:pt idx="207">
                  <c:v>0.18569733371062069</c:v>
                </c:pt>
                <c:pt idx="208">
                  <c:v>0.18504520926003304</c:v>
                </c:pt>
                <c:pt idx="209">
                  <c:v>0.18439423450374587</c:v>
                </c:pt>
                <c:pt idx="210">
                  <c:v>0.18374444445605415</c:v>
                </c:pt>
                <c:pt idx="211">
                  <c:v>0.18309587302675467</c:v>
                </c:pt>
                <c:pt idx="212">
                  <c:v>0.18244855304894567</c:v>
                </c:pt>
                <c:pt idx="213">
                  <c:v>0.18180251630612204</c:v>
                </c:pt>
                <c:pt idx="214">
                  <c:v>0.18115779355858577</c:v>
                </c:pt>
                <c:pt idx="215">
                  <c:v>0.18051441456918943</c:v>
                </c:pt>
                <c:pt idx="216">
                  <c:v>0.17987240812842994</c:v>
                </c:pt>
                <c:pt idx="217">
                  <c:v>0.17923180207891098</c:v>
                </c:pt>
                <c:pt idx="218">
                  <c:v>0.17859262333918938</c:v>
                </c:pt>
                <c:pt idx="219">
                  <c:v>0.17795489792702288</c:v>
                </c:pt>
                <c:pt idx="220">
                  <c:v>0.17731865098203417</c:v>
                </c:pt>
                <c:pt idx="221">
                  <c:v>0.17668390678780782</c:v>
                </c:pt>
                <c:pt idx="222">
                  <c:v>0.17605068879343325</c:v>
                </c:pt>
                <c:pt idx="223">
                  <c:v>0.17541901963451015</c:v>
                </c:pt>
                <c:pt idx="224">
                  <c:v>0.17478892115362885</c:v>
                </c:pt>
                <c:pt idx="225">
                  <c:v>0.17416041442034058</c:v>
                </c:pt>
                <c:pt idx="226">
                  <c:v>0.17353351975063028</c:v>
                </c:pt>
                <c:pt idx="227">
                  <c:v>0.17290825672590526</c:v>
                </c:pt>
                <c:pt idx="228">
                  <c:v>0.17228464421151179</c:v>
                </c:pt>
                <c:pt idx="229">
                  <c:v>0.17166270037479292</c:v>
                </c:pt>
                <c:pt idx="230">
                  <c:v>0.17104244270269819</c:v>
                </c:pt>
                <c:pt idx="231">
                  <c:v>0.17042388801895811</c:v>
                </c:pt>
                <c:pt idx="232">
                  <c:v>0.16980705250083328</c:v>
                </c:pt>
                <c:pt idx="233">
                  <c:v>0.16919195169545087</c:v>
                </c:pt>
                <c:pt idx="234">
                  <c:v>0.16857860053573717</c:v>
                </c:pt>
                <c:pt idx="235">
                  <c:v>0.16796701335595829</c:v>
                </c:pt>
                <c:pt idx="236">
                  <c:v>0.16735720390687833</c:v>
                </c:pt>
                <c:pt idx="237">
                  <c:v>0.16674918537054415</c:v>
                </c:pt>
                <c:pt idx="238">
                  <c:v>0.16614297037470849</c:v>
                </c:pt>
                <c:pt idx="239">
                  <c:v>0.16553857100689773</c:v>
                </c:pt>
                <c:pt idx="240">
                  <c:v>0.16493599882813628</c:v>
                </c:pt>
                <c:pt idx="241">
                  <c:v>0.16433526488633377</c:v>
                </c:pt>
                <c:pt idx="242">
                  <c:v>0.16373637972934615</c:v>
                </c:pt>
                <c:pt idx="243">
                  <c:v>0.16313935341771643</c:v>
                </c:pt>
                <c:pt idx="244">
                  <c:v>0.16254419553710564</c:v>
                </c:pt>
                <c:pt idx="245">
                  <c:v>0.16195091521042024</c:v>
                </c:pt>
                <c:pt idx="246">
                  <c:v>0.1613595211096433</c:v>
                </c:pt>
                <c:pt idx="247">
                  <c:v>0.16077002146737993</c:v>
                </c:pt>
                <c:pt idx="248">
                  <c:v>0.16018242408811953</c:v>
                </c:pt>
                <c:pt idx="249">
                  <c:v>0.15959673635922628</c:v>
                </c:pt>
                <c:pt idx="250">
                  <c:v>0.15901296526166209</c:v>
                </c:pt>
                <c:pt idx="251">
                  <c:v>0.15843111738044982</c:v>
                </c:pt>
                <c:pt idx="252">
                  <c:v>0.15785119891488328</c:v>
                </c:pt>
                <c:pt idx="253">
                  <c:v>0.15727321568848934</c:v>
                </c:pt>
                <c:pt idx="254">
                  <c:v>0.1566971731587504</c:v>
                </c:pt>
                <c:pt idx="255">
                  <c:v>0.15612307642659035</c:v>
                </c:pt>
                <c:pt idx="256">
                  <c:v>0.15555093024563263</c:v>
                </c:pt>
                <c:pt idx="257">
                  <c:v>0.15498073903123516</c:v>
                </c:pt>
                <c:pt idx="258">
                  <c:v>0.15441250686930627</c:v>
                </c:pt>
                <c:pt idx="259">
                  <c:v>0.15384623752490897</c:v>
                </c:pt>
                <c:pt idx="260">
                  <c:v>0.15328193445065871</c:v>
                </c:pt>
                <c:pt idx="261">
                  <c:v>0.15271960079491792</c:v>
                </c:pt>
                <c:pt idx="262">
                  <c:v>0.15215923940979445</c:v>
                </c:pt>
                <c:pt idx="263">
                  <c:v>0.15160085285894745</c:v>
                </c:pt>
                <c:pt idx="264">
                  <c:v>0.15104444342520618</c:v>
                </c:pt>
                <c:pt idx="265">
                  <c:v>0.15049001311800592</c:v>
                </c:pt>
                <c:pt idx="266">
                  <c:v>0.1499375636806452</c:v>
                </c:pt>
                <c:pt idx="267">
                  <c:v>0.14938709659737001</c:v>
                </c:pt>
                <c:pt idx="268">
                  <c:v>0.14883861310028751</c:v>
                </c:pt>
                <c:pt idx="269">
                  <c:v>0.14829211417611465</c:v>
                </c:pt>
                <c:pt idx="270">
                  <c:v>0.14774760057276559</c:v>
                </c:pt>
                <c:pt idx="271">
                  <c:v>0.14720507280578071</c:v>
                </c:pt>
                <c:pt idx="272">
                  <c:v>0.14666453116460343</c:v>
                </c:pt>
                <c:pt idx="273">
                  <c:v>0.14612597571870556</c:v>
                </c:pt>
                <c:pt idx="274">
                  <c:v>0.14558940632356743</c:v>
                </c:pt>
                <c:pt idx="275">
                  <c:v>0.14505482262651495</c:v>
                </c:pt>
                <c:pt idx="276">
                  <c:v>0.14452222407241735</c:v>
                </c:pt>
                <c:pt idx="277">
                  <c:v>0.14399160990924936</c:v>
                </c:pt>
                <c:pt idx="278">
                  <c:v>0.14346297919352011</c:v>
                </c:pt>
                <c:pt idx="279">
                  <c:v>0.14293633079557364</c:v>
                </c:pt>
                <c:pt idx="280">
                  <c:v>0.14241166340476194</c:v>
                </c:pt>
                <c:pt idx="281">
                  <c:v>0.14188897553449631</c:v>
                </c:pt>
                <c:pt idx="282">
                  <c:v>0.14136826552717666</c:v>
                </c:pt>
                <c:pt idx="283">
                  <c:v>0.14084953155900481</c:v>
                </c:pt>
                <c:pt idx="284">
                  <c:v>0.14033277164468275</c:v>
                </c:pt>
                <c:pt idx="285">
                  <c:v>0.13981798364199893</c:v>
                </c:pt>
                <c:pt idx="286">
                  <c:v>0.13930516525630585</c:v>
                </c:pt>
                <c:pt idx="287">
                  <c:v>0.13879431404489073</c:v>
                </c:pt>
                <c:pt idx="288">
                  <c:v>0.13828542742124228</c:v>
                </c:pt>
                <c:pt idx="289">
                  <c:v>0.13777850265921646</c:v>
                </c:pt>
                <c:pt idx="290">
                  <c:v>0.13727353689710237</c:v>
                </c:pt>
                <c:pt idx="291">
                  <c:v>0.13677052714159182</c:v>
                </c:pt>
                <c:pt idx="292">
                  <c:v>0.13626947027165465</c:v>
                </c:pt>
                <c:pt idx="293">
                  <c:v>0.13577036304232193</c:v>
                </c:pt>
                <c:pt idx="294">
                  <c:v>0.13527320208837851</c:v>
                </c:pt>
                <c:pt idx="295">
                  <c:v>0.1347779839279683</c:v>
                </c:pt>
                <c:pt idx="296">
                  <c:v>0.13428470496611417</c:v>
                </c:pt>
                <c:pt idx="297">
                  <c:v>0.13379336149815241</c:v>
                </c:pt>
                <c:pt idx="298">
                  <c:v>0.13330394971308809</c:v>
                </c:pt>
                <c:pt idx="299">
                  <c:v>0.13281646569686789</c:v>
                </c:pt>
                <c:pt idx="300">
                  <c:v>0.13233090543557638</c:v>
                </c:pt>
                <c:pt idx="301">
                  <c:v>0.13184726481855671</c:v>
                </c:pt>
                <c:pt idx="302">
                  <c:v>0.13136553964145542</c:v>
                </c:pt>
                <c:pt idx="303">
                  <c:v>0.1308857256091954</c:v>
                </c:pt>
                <c:pt idx="304">
                  <c:v>0.13040781833887885</c:v>
                </c:pt>
                <c:pt idx="305">
                  <c:v>0.1299318133626195</c:v>
                </c:pt>
                <c:pt idx="306">
                  <c:v>0.12945770613030816</c:v>
                </c:pt>
                <c:pt idx="307">
                  <c:v>0.12898549201231205</c:v>
                </c:pt>
                <c:pt idx="308">
                  <c:v>0.12851516630210952</c:v>
                </c:pt>
                <c:pt idx="309">
                  <c:v>0.12804672421886212</c:v>
                </c:pt>
                <c:pt idx="310">
                  <c:v>0.12758016090992486</c:v>
                </c:pt>
                <c:pt idx="311">
                  <c:v>0.12711547145329632</c:v>
                </c:pt>
                <c:pt idx="312">
                  <c:v>0.12665265086001065</c:v>
                </c:pt>
                <c:pt idx="313">
                  <c:v>0.12619169407647185</c:v>
                </c:pt>
                <c:pt idx="314">
                  <c:v>0.12573259598673181</c:v>
                </c:pt>
                <c:pt idx="315">
                  <c:v>0.12527535141471449</c:v>
                </c:pt>
                <c:pt idx="316">
                  <c:v>0.12481995512638584</c:v>
                </c:pt>
                <c:pt idx="317">
                  <c:v>0.12436640183187193</c:v>
                </c:pt>
                <c:pt idx="318">
                  <c:v>0.12391468618752664</c:v>
                </c:pt>
                <c:pt idx="319">
                  <c:v>0.12346480279794862</c:v>
                </c:pt>
                <c:pt idx="320">
                  <c:v>0.12301674621795008</c:v>
                </c:pt>
                <c:pt idx="321">
                  <c:v>0.12257051095447818</c:v>
                </c:pt>
                <c:pt idx="322">
                  <c:v>0.12212609146849022</c:v>
                </c:pt>
                <c:pt idx="323">
                  <c:v>0.12168348217678278</c:v>
                </c:pt>
                <c:pt idx="324">
                  <c:v>0.12124267745377718</c:v>
                </c:pt>
                <c:pt idx="325">
                  <c:v>0.1208036716332614</c:v>
                </c:pt>
                <c:pt idx="326">
                  <c:v>0.12036645901009017</c:v>
                </c:pt>
                <c:pt idx="327">
                  <c:v>0.11993103384184287</c:v>
                </c:pt>
                <c:pt idx="328">
                  <c:v>0.11949739035044211</c:v>
                </c:pt>
                <c:pt idx="329">
                  <c:v>0.11906552272373215</c:v>
                </c:pt>
                <c:pt idx="330">
                  <c:v>0.11863542511701926</c:v>
                </c:pt>
                <c:pt idx="331">
                  <c:v>0.11820709165457415</c:v>
                </c:pt>
                <c:pt idx="332">
                  <c:v>0.11778051643109762</c:v>
                </c:pt>
                <c:pt idx="333">
                  <c:v>0.11735569351315066</c:v>
                </c:pt>
                <c:pt idx="334">
                  <c:v>0.11693261694054931</c:v>
                </c:pt>
                <c:pt idx="335">
                  <c:v>0.11651128072772463</c:v>
                </c:pt>
                <c:pt idx="336">
                  <c:v>0.11609167886504977</c:v>
                </c:pt>
                <c:pt idx="337">
                  <c:v>0.11567380532013484</c:v>
                </c:pt>
                <c:pt idx="338">
                  <c:v>0.11525765403908804</c:v>
                </c:pt>
                <c:pt idx="339">
                  <c:v>0.11484321894774746</c:v>
                </c:pt>
                <c:pt idx="340">
                  <c:v>0.11443049395288096</c:v>
                </c:pt>
                <c:pt idx="341">
                  <c:v>0.11401947294335676</c:v>
                </c:pt>
                <c:pt idx="342">
                  <c:v>0.11361014979128521</c:v>
                </c:pt>
                <c:pt idx="343">
                  <c:v>0.1132025183531308</c:v>
                </c:pt>
                <c:pt idx="344">
                  <c:v>0.11279657247079805</c:v>
                </c:pt>
                <c:pt idx="345">
                  <c:v>0.11239230597268854</c:v>
                </c:pt>
                <c:pt idx="346">
                  <c:v>0.11198971267473241</c:v>
                </c:pt>
                <c:pt idx="347">
                  <c:v>0.11158878638139358</c:v>
                </c:pt>
                <c:pt idx="348">
                  <c:v>0.11118952088664912</c:v>
                </c:pt>
                <c:pt idx="349">
                  <c:v>0.11079190997494452</c:v>
                </c:pt>
                <c:pt idx="350">
                  <c:v>0.11039594742212394</c:v>
                </c:pt>
                <c:pt idx="351">
                  <c:v>0.11000162699633786</c:v>
                </c:pt>
                <c:pt idx="352">
                  <c:v>0.1096089424589259</c:v>
                </c:pt>
                <c:pt idx="353">
                  <c:v>0.10921788756527856</c:v>
                </c:pt>
                <c:pt idx="354">
                  <c:v>0.10882845606567594</c:v>
                </c:pt>
                <c:pt idx="355">
                  <c:v>0.10844064170610516</c:v>
                </c:pt>
                <c:pt idx="356">
                  <c:v>0.10805443822905661</c:v>
                </c:pt>
                <c:pt idx="357">
                  <c:v>0.10766983937429948</c:v>
                </c:pt>
                <c:pt idx="358">
                  <c:v>0.10728683887963694</c:v>
                </c:pt>
                <c:pt idx="359">
                  <c:v>0.10690543048164176</c:v>
                </c:pt>
                <c:pt idx="360">
                  <c:v>0.10652560791637318</c:v>
                </c:pt>
                <c:pt idx="361">
                  <c:v>0.10614736492007341</c:v>
                </c:pt>
                <c:pt idx="362">
                  <c:v>0.10577069522984769</c:v>
                </c:pt>
                <c:pt idx="363">
                  <c:v>0.10539559258432481</c:v>
                </c:pt>
                <c:pt idx="364">
                  <c:v>0.10502205072430075</c:v>
                </c:pt>
                <c:pt idx="365">
                  <c:v>0.10465006339336481</c:v>
                </c:pt>
                <c:pt idx="366">
                  <c:v>0.10427962433850907</c:v>
                </c:pt>
                <c:pt idx="367">
                  <c:v>0.1039107273107219</c:v>
                </c:pt>
                <c:pt idx="368">
                  <c:v>0.1035433660655644</c:v>
                </c:pt>
                <c:pt idx="369">
                  <c:v>0.1031775343637318</c:v>
                </c:pt>
                <c:pt idx="370">
                  <c:v>0.1028132259716001</c:v>
                </c:pt>
                <c:pt idx="371">
                  <c:v>0.10245043466175585</c:v>
                </c:pt>
                <c:pt idx="372">
                  <c:v>0.10208915421351389</c:v>
                </c:pt>
                <c:pt idx="373">
                  <c:v>0.10172937841341828</c:v>
                </c:pt>
                <c:pt idx="374">
                  <c:v>0.10137110105573104</c:v>
                </c:pt>
                <c:pt idx="375">
                  <c:v>0.10101431594290647</c:v>
                </c:pt>
                <c:pt idx="376">
                  <c:v>0.10065901688605162</c:v>
                </c:pt>
                <c:pt idx="377">
                  <c:v>0.10030519770537538</c:v>
                </c:pt>
                <c:pt idx="378">
                  <c:v>9.9952852230622585E-2</c:v>
                </c:pt>
                <c:pt idx="379">
                  <c:v>9.9601974301497656E-2</c:v>
                </c:pt>
                <c:pt idx="380">
                  <c:v>9.9252557768074429E-2</c:v>
                </c:pt>
                <c:pt idx="381">
                  <c:v>9.8904596491195568E-2</c:v>
                </c:pt>
                <c:pt idx="382">
                  <c:v>9.8558084342859273E-2</c:v>
                </c:pt>
                <c:pt idx="383">
                  <c:v>9.8213015206594922E-2</c:v>
                </c:pt>
                <c:pt idx="384">
                  <c:v>9.7869382977827782E-2</c:v>
                </c:pt>
                <c:pt idx="385">
                  <c:v>9.7527181564232443E-2</c:v>
                </c:pt>
                <c:pt idx="386">
                  <c:v>9.7186404886076619E-2</c:v>
                </c:pt>
                <c:pt idx="387">
                  <c:v>9.6847046876553031E-2</c:v>
                </c:pt>
                <c:pt idx="388">
                  <c:v>9.6509101482102636E-2</c:v>
                </c:pt>
                <c:pt idx="389">
                  <c:v>9.6172562662727029E-2</c:v>
                </c:pt>
                <c:pt idx="390">
                  <c:v>9.5837424392291745E-2</c:v>
                </c:pt>
                <c:pt idx="391">
                  <c:v>9.5503680658819534E-2</c:v>
                </c:pt>
                <c:pt idx="392">
                  <c:v>9.5171325464775275E-2</c:v>
                </c:pt>
                <c:pt idx="393">
                  <c:v>9.4840352827340407E-2</c:v>
                </c:pt>
                <c:pt idx="394">
                  <c:v>9.4510756778680372E-2</c:v>
                </c:pt>
                <c:pt idx="395">
                  <c:v>9.4182531366202124E-2</c:v>
                </c:pt>
                <c:pt idx="396">
                  <c:v>9.3855670652803633E-2</c:v>
                </c:pt>
                <c:pt idx="397">
                  <c:v>9.3530168717115073E-2</c:v>
                </c:pt>
                <c:pt idx="398">
                  <c:v>9.3206019653732375E-2</c:v>
                </c:pt>
                <c:pt idx="399">
                  <c:v>9.288321757344227E-2</c:v>
                </c:pt>
                <c:pt idx="400">
                  <c:v>9.2561756603440251E-2</c:v>
                </c:pt>
                <c:pt idx="401">
                  <c:v>9.224163088754074E-2</c:v>
                </c:pt>
                <c:pt idx="402">
                  <c:v>9.1922834586379967E-2</c:v>
                </c:pt>
                <c:pt idx="403">
                  <c:v>9.1605361877611882E-2</c:v>
                </c:pt>
                <c:pt idx="404">
                  <c:v>9.1289206956096769E-2</c:v>
                </c:pt>
                <c:pt idx="405">
                  <c:v>9.0974364034083349E-2</c:v>
                </c:pt>
                <c:pt idx="406">
                  <c:v>9.066082734138417E-2</c:v>
                </c:pt>
                <c:pt idx="407">
                  <c:v>9.0348591125544137E-2</c:v>
                </c:pt>
                <c:pt idx="408">
                  <c:v>9.0037649652003157E-2</c:v>
                </c:pt>
                <c:pt idx="409">
                  <c:v>8.9727997204252466E-2</c:v>
                </c:pt>
                <c:pt idx="410">
                  <c:v>8.9419628083984654E-2</c:v>
                </c:pt>
                <c:pt idx="411">
                  <c:v>8.9112536611237886E-2</c:v>
                </c:pt>
                <c:pt idx="412">
                  <c:v>8.8806717124534723E-2</c:v>
                </c:pt>
                <c:pt idx="413">
                  <c:v>8.8502163981014473E-2</c:v>
                </c:pt>
                <c:pt idx="414">
                  <c:v>8.8198871556560879E-2</c:v>
                </c:pt>
                <c:pt idx="415">
                  <c:v>8.7896834245923885E-2</c:v>
                </c:pt>
                <c:pt idx="416">
                  <c:v>8.7596046462836211E-2</c:v>
                </c:pt>
                <c:pt idx="417">
                  <c:v>8.7296502640125409E-2</c:v>
                </c:pt>
                <c:pt idx="418">
                  <c:v>8.6998197229819746E-2</c:v>
                </c:pt>
                <c:pt idx="419">
                  <c:v>8.6701124703250115E-2</c:v>
                </c:pt>
                <c:pt idx="420">
                  <c:v>8.6405279551147116E-2</c:v>
                </c:pt>
                <c:pt idx="421">
                  <c:v>8.6110656283732823E-2</c:v>
                </c:pt>
                <c:pt idx="422">
                  <c:v>8.5817249430808998E-2</c:v>
                </c:pt>
                <c:pt idx="423">
                  <c:v>8.5525053541839521E-2</c:v>
                </c:pt>
                <c:pt idx="424">
                  <c:v>8.5234063186030065E-2</c:v>
                </c:pt>
                <c:pt idx="425">
                  <c:v>8.4944272952401978E-2</c:v>
                </c:pt>
                <c:pt idx="426">
                  <c:v>8.4655677449863645E-2</c:v>
                </c:pt>
                <c:pt idx="427">
                  <c:v>8.4368271307275991E-2</c:v>
                </c:pt>
                <c:pt idx="428">
                  <c:v>8.4082049173515833E-2</c:v>
                </c:pt>
                <c:pt idx="429">
                  <c:v>8.379700571753404E-2</c:v>
                </c:pt>
                <c:pt idx="430">
                  <c:v>8.3513135628410645E-2</c:v>
                </c:pt>
                <c:pt idx="431">
                  <c:v>8.3230433615406219E-2</c:v>
                </c:pt>
                <c:pt idx="432">
                  <c:v>8.2948894408009607E-2</c:v>
                </c:pt>
                <c:pt idx="433">
                  <c:v>8.2668512755981832E-2</c:v>
                </c:pt>
                <c:pt idx="434">
                  <c:v>8.2389283429397386E-2</c:v>
                </c:pt>
                <c:pt idx="435">
                  <c:v>8.2111201218681387E-2</c:v>
                </c:pt>
                <c:pt idx="436">
                  <c:v>8.183426093464434E-2</c:v>
                </c:pt>
                <c:pt idx="437">
                  <c:v>8.1558457408512738E-2</c:v>
                </c:pt>
                <c:pt idx="438">
                  <c:v>8.1283785491957569E-2</c:v>
                </c:pt>
                <c:pt idx="439">
                  <c:v>8.101024005711896E-2</c:v>
                </c:pt>
                <c:pt idx="440">
                  <c:v>8.0737815996629006E-2</c:v>
                </c:pt>
                <c:pt idx="441">
                  <c:v>8.0466508223630537E-2</c:v>
                </c:pt>
                <c:pt idx="442">
                  <c:v>8.0196311671793682E-2</c:v>
                </c:pt>
                <c:pt idx="443">
                  <c:v>7.9927221295330059E-2</c:v>
                </c:pt>
                <c:pt idx="444">
                  <c:v>7.9659232069003688E-2</c:v>
                </c:pt>
                <c:pt idx="445">
                  <c:v>7.9392338988139535E-2</c:v>
                </c:pt>
                <c:pt idx="446">
                  <c:v>7.912653706862989E-2</c:v>
                </c:pt>
                <c:pt idx="447">
                  <c:v>7.8861821346937908E-2</c:v>
                </c:pt>
                <c:pt idx="448">
                  <c:v>7.8598186880098939E-2</c:v>
                </c:pt>
                <c:pt idx="449">
                  <c:v>7.8335628745719282E-2</c:v>
                </c:pt>
                <c:pt idx="450">
                  <c:v>7.8074142041973493E-2</c:v>
                </c:pt>
                <c:pt idx="451">
                  <c:v>7.7813721887597873E-2</c:v>
                </c:pt>
                <c:pt idx="452">
                  <c:v>7.7554363421884029E-2</c:v>
                </c:pt>
                <c:pt idx="453">
                  <c:v>7.7296061804668414E-2</c:v>
                </c:pt>
                <c:pt idx="454">
                  <c:v>7.7038812216320626E-2</c:v>
                </c:pt>
                <c:pt idx="455">
                  <c:v>7.6782609857730083E-2</c:v>
                </c:pt>
                <c:pt idx="456">
                  <c:v>7.6527449950289872E-2</c:v>
                </c:pt>
                <c:pt idx="457">
                  <c:v>7.6273327735879637E-2</c:v>
                </c:pt>
                <c:pt idx="458">
                  <c:v>7.60202384768459E-2</c:v>
                </c:pt>
                <c:pt idx="459">
                  <c:v>7.5768177455981384E-2</c:v>
                </c:pt>
                <c:pt idx="460">
                  <c:v>7.5517139976501446E-2</c:v>
                </c:pt>
                <c:pt idx="461">
                  <c:v>7.5267121362020253E-2</c:v>
                </c:pt>
                <c:pt idx="462">
                  <c:v>7.501811695652448E-2</c:v>
                </c:pt>
                <c:pt idx="463">
                  <c:v>7.4770122124345015E-2</c:v>
                </c:pt>
                <c:pt idx="464">
                  <c:v>7.4523132250128521E-2</c:v>
                </c:pt>
                <c:pt idx="465">
                  <c:v>7.4277142738805702E-2</c:v>
                </c:pt>
                <c:pt idx="466">
                  <c:v>7.4032149015559753E-2</c:v>
                </c:pt>
                <c:pt idx="467">
                  <c:v>7.3788146525792492E-2</c:v>
                </c:pt>
                <c:pt idx="468">
                  <c:v>7.3545130735089018E-2</c:v>
                </c:pt>
                <c:pt idx="469">
                  <c:v>7.3303097129181843E-2</c:v>
                </c:pt>
                <c:pt idx="470">
                  <c:v>7.3062041213912521E-2</c:v>
                </c:pt>
                <c:pt idx="471">
                  <c:v>7.2821958515193269E-2</c:v>
                </c:pt>
                <c:pt idx="472">
                  <c:v>7.2582844578966285E-2</c:v>
                </c:pt>
                <c:pt idx="473">
                  <c:v>7.2344694971163012E-2</c:v>
                </c:pt>
                <c:pt idx="474">
                  <c:v>7.2107505277660758E-2</c:v>
                </c:pt>
                <c:pt idx="475">
                  <c:v>7.1871271104239812E-2</c:v>
                </c:pt>
                <c:pt idx="476">
                  <c:v>7.1635988076537954E-2</c:v>
                </c:pt>
                <c:pt idx="477">
                  <c:v>7.1401651840005464E-2</c:v>
                </c:pt>
                <c:pt idx="478">
                  <c:v>7.1168258059857617E-2</c:v>
                </c:pt>
                <c:pt idx="479">
                  <c:v>7.0935802421027164E-2</c:v>
                </c:pt>
                <c:pt idx="480">
                  <c:v>7.0704280628115387E-2</c:v>
                </c:pt>
                <c:pt idx="481">
                  <c:v>7.0473688405342697E-2</c:v>
                </c:pt>
                <c:pt idx="482">
                  <c:v>7.0244021496497638E-2</c:v>
                </c:pt>
                <c:pt idx="483">
                  <c:v>7.0015275664885621E-2</c:v>
                </c:pt>
                <c:pt idx="484">
                  <c:v>6.978744669327662E-2</c:v>
                </c:pt>
                <c:pt idx="485">
                  <c:v>6.9560530383851821E-2</c:v>
                </c:pt>
                <c:pt idx="486">
                  <c:v>6.9334522558149911E-2</c:v>
                </c:pt>
                <c:pt idx="487">
                  <c:v>6.9109419057012136E-2</c:v>
                </c:pt>
                <c:pt idx="488">
                  <c:v>6.8885215740527125E-2</c:v>
                </c:pt>
                <c:pt idx="489">
                  <c:v>6.866190848797453E-2</c:v>
                </c:pt>
                <c:pt idx="490">
                  <c:v>6.8439493197768306E-2</c:v>
                </c:pt>
                <c:pt idx="491">
                  <c:v>6.8217965787399054E-2</c:v>
                </c:pt>
                <c:pt idx="492">
                  <c:v>6.7997322193375995E-2</c:v>
                </c:pt>
                <c:pt idx="493">
                  <c:v>6.7777558371168251E-2</c:v>
                </c:pt>
                <c:pt idx="494">
                  <c:v>6.7558670295145187E-2</c:v>
                </c:pt>
                <c:pt idx="495">
                  <c:v>6.7340653958516933E-2</c:v>
                </c:pt>
                <c:pt idx="496">
                  <c:v>6.7123505373273482E-2</c:v>
                </c:pt>
                <c:pt idx="497">
                  <c:v>6.6907220570123799E-2</c:v>
                </c:pt>
                <c:pt idx="498">
                  <c:v>6.6691795598434439E-2</c:v>
                </c:pt>
                <c:pt idx="499">
                  <c:v>6.6477226526167291E-2</c:v>
                </c:pt>
                <c:pt idx="500">
                  <c:v>6.6263509439817056E-2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Arkusz2!$D$4</c:f>
              <c:strCache>
                <c:ptCount val="1"/>
                <c:pt idx="0">
                  <c:v>mi=3; std=3</c:v>
                </c:pt>
              </c:strCache>
            </c:strRef>
          </c:tx>
          <c:marker>
            <c:symbol val="none"/>
          </c:marker>
          <c:cat>
            <c:numRef>
              <c:f>Arkusz2!$A$5:$A$505</c:f>
              <c:numCache>
                <c:formatCode>General</c:formatCode>
                <c:ptCount val="501"/>
                <c:pt idx="0">
                  <c:v>0</c:v>
                </c:pt>
                <c:pt idx="1">
                  <c:v>0.01</c:v>
                </c:pt>
                <c:pt idx="2">
                  <c:v>0.02</c:v>
                </c:pt>
                <c:pt idx="3">
                  <c:v>0.03</c:v>
                </c:pt>
                <c:pt idx="4">
                  <c:v>0.04</c:v>
                </c:pt>
                <c:pt idx="5">
                  <c:v>0.05</c:v>
                </c:pt>
                <c:pt idx="6">
                  <c:v>0.06</c:v>
                </c:pt>
                <c:pt idx="7">
                  <c:v>7.0000000000000007E-2</c:v>
                </c:pt>
                <c:pt idx="8">
                  <c:v>0.08</c:v>
                </c:pt>
                <c:pt idx="9">
                  <c:v>0.09</c:v>
                </c:pt>
                <c:pt idx="10">
                  <c:v>0.1</c:v>
                </c:pt>
                <c:pt idx="11">
                  <c:v>0.11</c:v>
                </c:pt>
                <c:pt idx="12">
                  <c:v>0.12</c:v>
                </c:pt>
                <c:pt idx="13">
                  <c:v>0.13</c:v>
                </c:pt>
                <c:pt idx="14">
                  <c:v>0.14000000000000001</c:v>
                </c:pt>
                <c:pt idx="15">
                  <c:v>0.15</c:v>
                </c:pt>
                <c:pt idx="16">
                  <c:v>0.16</c:v>
                </c:pt>
                <c:pt idx="17">
                  <c:v>0.17</c:v>
                </c:pt>
                <c:pt idx="18">
                  <c:v>0.18</c:v>
                </c:pt>
                <c:pt idx="19">
                  <c:v>0.19</c:v>
                </c:pt>
                <c:pt idx="20">
                  <c:v>0.2</c:v>
                </c:pt>
                <c:pt idx="21">
                  <c:v>0.21</c:v>
                </c:pt>
                <c:pt idx="22">
                  <c:v>0.22</c:v>
                </c:pt>
                <c:pt idx="23">
                  <c:v>0.23</c:v>
                </c:pt>
                <c:pt idx="24">
                  <c:v>0.24</c:v>
                </c:pt>
                <c:pt idx="25">
                  <c:v>0.25</c:v>
                </c:pt>
                <c:pt idx="26">
                  <c:v>0.26</c:v>
                </c:pt>
                <c:pt idx="27">
                  <c:v>0.27</c:v>
                </c:pt>
                <c:pt idx="28">
                  <c:v>0.28000000000000003</c:v>
                </c:pt>
                <c:pt idx="29">
                  <c:v>0.28999999999999998</c:v>
                </c:pt>
                <c:pt idx="30">
                  <c:v>0.3</c:v>
                </c:pt>
                <c:pt idx="31">
                  <c:v>0.31</c:v>
                </c:pt>
                <c:pt idx="32">
                  <c:v>0.32</c:v>
                </c:pt>
                <c:pt idx="33">
                  <c:v>0.33</c:v>
                </c:pt>
                <c:pt idx="34">
                  <c:v>0.34</c:v>
                </c:pt>
                <c:pt idx="35">
                  <c:v>0.35000000000000003</c:v>
                </c:pt>
                <c:pt idx="36">
                  <c:v>0.36</c:v>
                </c:pt>
                <c:pt idx="37">
                  <c:v>0.37</c:v>
                </c:pt>
                <c:pt idx="38">
                  <c:v>0.38</c:v>
                </c:pt>
                <c:pt idx="39">
                  <c:v>0.39</c:v>
                </c:pt>
                <c:pt idx="40">
                  <c:v>0.4</c:v>
                </c:pt>
                <c:pt idx="41">
                  <c:v>0.41000000000000003</c:v>
                </c:pt>
                <c:pt idx="42">
                  <c:v>0.42</c:v>
                </c:pt>
                <c:pt idx="43">
                  <c:v>0.43</c:v>
                </c:pt>
                <c:pt idx="44">
                  <c:v>0.44</c:v>
                </c:pt>
                <c:pt idx="45">
                  <c:v>0.45</c:v>
                </c:pt>
                <c:pt idx="46">
                  <c:v>0.46</c:v>
                </c:pt>
                <c:pt idx="47">
                  <c:v>0.47000000000000003</c:v>
                </c:pt>
                <c:pt idx="48">
                  <c:v>0.48</c:v>
                </c:pt>
                <c:pt idx="49">
                  <c:v>0.49</c:v>
                </c:pt>
                <c:pt idx="50">
                  <c:v>0.5</c:v>
                </c:pt>
                <c:pt idx="51">
                  <c:v>0.51</c:v>
                </c:pt>
                <c:pt idx="52">
                  <c:v>0.52</c:v>
                </c:pt>
                <c:pt idx="53">
                  <c:v>0.53</c:v>
                </c:pt>
                <c:pt idx="54">
                  <c:v>0.54</c:v>
                </c:pt>
                <c:pt idx="55">
                  <c:v>0.55000000000000004</c:v>
                </c:pt>
                <c:pt idx="56">
                  <c:v>0.56000000000000005</c:v>
                </c:pt>
                <c:pt idx="57">
                  <c:v>0.57000000000000006</c:v>
                </c:pt>
                <c:pt idx="58">
                  <c:v>0.57999999999999996</c:v>
                </c:pt>
                <c:pt idx="59">
                  <c:v>0.59</c:v>
                </c:pt>
                <c:pt idx="60">
                  <c:v>0.6</c:v>
                </c:pt>
                <c:pt idx="61">
                  <c:v>0.61</c:v>
                </c:pt>
                <c:pt idx="62">
                  <c:v>0.62</c:v>
                </c:pt>
                <c:pt idx="63">
                  <c:v>0.63</c:v>
                </c:pt>
                <c:pt idx="64">
                  <c:v>0.64</c:v>
                </c:pt>
                <c:pt idx="65">
                  <c:v>0.65</c:v>
                </c:pt>
                <c:pt idx="66">
                  <c:v>0.66</c:v>
                </c:pt>
                <c:pt idx="67">
                  <c:v>0.67</c:v>
                </c:pt>
                <c:pt idx="68">
                  <c:v>0.68</c:v>
                </c:pt>
                <c:pt idx="69">
                  <c:v>0.69000000000000006</c:v>
                </c:pt>
                <c:pt idx="70">
                  <c:v>0.70000000000000007</c:v>
                </c:pt>
                <c:pt idx="71">
                  <c:v>0.71</c:v>
                </c:pt>
                <c:pt idx="72">
                  <c:v>0.72</c:v>
                </c:pt>
                <c:pt idx="73">
                  <c:v>0.73</c:v>
                </c:pt>
                <c:pt idx="74">
                  <c:v>0.74</c:v>
                </c:pt>
                <c:pt idx="75">
                  <c:v>0.75</c:v>
                </c:pt>
                <c:pt idx="76">
                  <c:v>0.76</c:v>
                </c:pt>
                <c:pt idx="77">
                  <c:v>0.77</c:v>
                </c:pt>
                <c:pt idx="78">
                  <c:v>0.78</c:v>
                </c:pt>
                <c:pt idx="79">
                  <c:v>0.79</c:v>
                </c:pt>
                <c:pt idx="80">
                  <c:v>0.8</c:v>
                </c:pt>
                <c:pt idx="81">
                  <c:v>0.81</c:v>
                </c:pt>
                <c:pt idx="82">
                  <c:v>0.82000000000000006</c:v>
                </c:pt>
                <c:pt idx="83">
                  <c:v>0.83000000000000007</c:v>
                </c:pt>
                <c:pt idx="84">
                  <c:v>0.84</c:v>
                </c:pt>
                <c:pt idx="85">
                  <c:v>0.85</c:v>
                </c:pt>
                <c:pt idx="86">
                  <c:v>0.86</c:v>
                </c:pt>
                <c:pt idx="87">
                  <c:v>0.87</c:v>
                </c:pt>
                <c:pt idx="88">
                  <c:v>0.88</c:v>
                </c:pt>
                <c:pt idx="89">
                  <c:v>0.89</c:v>
                </c:pt>
                <c:pt idx="90">
                  <c:v>0.9</c:v>
                </c:pt>
                <c:pt idx="91">
                  <c:v>0.91</c:v>
                </c:pt>
                <c:pt idx="92">
                  <c:v>0.92</c:v>
                </c:pt>
                <c:pt idx="93">
                  <c:v>0.93</c:v>
                </c:pt>
                <c:pt idx="94">
                  <c:v>0.94000000000000006</c:v>
                </c:pt>
                <c:pt idx="95">
                  <c:v>0.95000000000000007</c:v>
                </c:pt>
                <c:pt idx="96">
                  <c:v>0.96</c:v>
                </c:pt>
                <c:pt idx="97">
                  <c:v>0.97</c:v>
                </c:pt>
                <c:pt idx="98">
                  <c:v>0.98</c:v>
                </c:pt>
                <c:pt idx="99">
                  <c:v>0.99</c:v>
                </c:pt>
                <c:pt idx="100">
                  <c:v>1</c:v>
                </c:pt>
                <c:pt idx="101">
                  <c:v>1.01</c:v>
                </c:pt>
                <c:pt idx="102">
                  <c:v>1.02</c:v>
                </c:pt>
                <c:pt idx="103">
                  <c:v>1.03</c:v>
                </c:pt>
                <c:pt idx="104">
                  <c:v>1.04</c:v>
                </c:pt>
                <c:pt idx="105">
                  <c:v>1.05</c:v>
                </c:pt>
                <c:pt idx="106">
                  <c:v>1.06</c:v>
                </c:pt>
                <c:pt idx="107">
                  <c:v>1.07</c:v>
                </c:pt>
                <c:pt idx="108">
                  <c:v>1.08</c:v>
                </c:pt>
                <c:pt idx="109">
                  <c:v>1.0900000000000001</c:v>
                </c:pt>
                <c:pt idx="110">
                  <c:v>1.1000000000000001</c:v>
                </c:pt>
                <c:pt idx="111">
                  <c:v>1.1100000000000001</c:v>
                </c:pt>
                <c:pt idx="112">
                  <c:v>1.1200000000000001</c:v>
                </c:pt>
                <c:pt idx="113">
                  <c:v>1.1300000000000001</c:v>
                </c:pt>
                <c:pt idx="114">
                  <c:v>1.1400000000000001</c:v>
                </c:pt>
                <c:pt idx="115">
                  <c:v>1.1500000000000001</c:v>
                </c:pt>
                <c:pt idx="116">
                  <c:v>1.1599999999999999</c:v>
                </c:pt>
                <c:pt idx="117">
                  <c:v>1.17</c:v>
                </c:pt>
                <c:pt idx="118">
                  <c:v>1.18</c:v>
                </c:pt>
                <c:pt idx="119">
                  <c:v>1.19</c:v>
                </c:pt>
                <c:pt idx="120">
                  <c:v>1.2</c:v>
                </c:pt>
                <c:pt idx="121">
                  <c:v>1.21</c:v>
                </c:pt>
                <c:pt idx="122">
                  <c:v>1.22</c:v>
                </c:pt>
                <c:pt idx="123">
                  <c:v>1.23</c:v>
                </c:pt>
                <c:pt idx="124">
                  <c:v>1.24</c:v>
                </c:pt>
                <c:pt idx="125">
                  <c:v>1.25</c:v>
                </c:pt>
                <c:pt idx="126">
                  <c:v>1.26</c:v>
                </c:pt>
                <c:pt idx="127">
                  <c:v>1.27</c:v>
                </c:pt>
                <c:pt idx="128">
                  <c:v>1.28</c:v>
                </c:pt>
                <c:pt idx="129">
                  <c:v>1.29</c:v>
                </c:pt>
                <c:pt idx="130">
                  <c:v>1.3</c:v>
                </c:pt>
                <c:pt idx="131">
                  <c:v>1.31</c:v>
                </c:pt>
                <c:pt idx="132">
                  <c:v>1.32</c:v>
                </c:pt>
                <c:pt idx="133">
                  <c:v>1.33</c:v>
                </c:pt>
                <c:pt idx="134">
                  <c:v>1.34</c:v>
                </c:pt>
                <c:pt idx="135">
                  <c:v>1.35</c:v>
                </c:pt>
                <c:pt idx="136">
                  <c:v>1.36</c:v>
                </c:pt>
                <c:pt idx="137">
                  <c:v>1.37</c:v>
                </c:pt>
                <c:pt idx="138">
                  <c:v>1.3800000000000001</c:v>
                </c:pt>
                <c:pt idx="139">
                  <c:v>1.3900000000000001</c:v>
                </c:pt>
                <c:pt idx="140">
                  <c:v>1.4000000000000001</c:v>
                </c:pt>
                <c:pt idx="141">
                  <c:v>1.41</c:v>
                </c:pt>
                <c:pt idx="142">
                  <c:v>1.42</c:v>
                </c:pt>
                <c:pt idx="143">
                  <c:v>1.43</c:v>
                </c:pt>
                <c:pt idx="144">
                  <c:v>1.44</c:v>
                </c:pt>
                <c:pt idx="145">
                  <c:v>1.45</c:v>
                </c:pt>
                <c:pt idx="146">
                  <c:v>1.46</c:v>
                </c:pt>
                <c:pt idx="147">
                  <c:v>1.47</c:v>
                </c:pt>
                <c:pt idx="148">
                  <c:v>1.48</c:v>
                </c:pt>
                <c:pt idx="149">
                  <c:v>1.49</c:v>
                </c:pt>
                <c:pt idx="150">
                  <c:v>1.5</c:v>
                </c:pt>
                <c:pt idx="151">
                  <c:v>1.51</c:v>
                </c:pt>
                <c:pt idx="152">
                  <c:v>1.52</c:v>
                </c:pt>
                <c:pt idx="153">
                  <c:v>1.53</c:v>
                </c:pt>
                <c:pt idx="154">
                  <c:v>1.54</c:v>
                </c:pt>
                <c:pt idx="155">
                  <c:v>1.55</c:v>
                </c:pt>
                <c:pt idx="156">
                  <c:v>1.56</c:v>
                </c:pt>
                <c:pt idx="157">
                  <c:v>1.57</c:v>
                </c:pt>
                <c:pt idx="158">
                  <c:v>1.58</c:v>
                </c:pt>
                <c:pt idx="159">
                  <c:v>1.59</c:v>
                </c:pt>
                <c:pt idx="160">
                  <c:v>1.6</c:v>
                </c:pt>
                <c:pt idx="161">
                  <c:v>1.61</c:v>
                </c:pt>
                <c:pt idx="162">
                  <c:v>1.62</c:v>
                </c:pt>
                <c:pt idx="163">
                  <c:v>1.6300000000000001</c:v>
                </c:pt>
                <c:pt idx="164">
                  <c:v>1.6400000000000001</c:v>
                </c:pt>
                <c:pt idx="165">
                  <c:v>1.6500000000000001</c:v>
                </c:pt>
                <c:pt idx="166">
                  <c:v>1.6600000000000001</c:v>
                </c:pt>
                <c:pt idx="167">
                  <c:v>1.67</c:v>
                </c:pt>
                <c:pt idx="168">
                  <c:v>1.68</c:v>
                </c:pt>
                <c:pt idx="169">
                  <c:v>1.69</c:v>
                </c:pt>
                <c:pt idx="170">
                  <c:v>1.7</c:v>
                </c:pt>
                <c:pt idx="171">
                  <c:v>1.71</c:v>
                </c:pt>
                <c:pt idx="172">
                  <c:v>1.72</c:v>
                </c:pt>
                <c:pt idx="173">
                  <c:v>1.73</c:v>
                </c:pt>
                <c:pt idx="174">
                  <c:v>1.74</c:v>
                </c:pt>
                <c:pt idx="175">
                  <c:v>1.75</c:v>
                </c:pt>
                <c:pt idx="176">
                  <c:v>1.76</c:v>
                </c:pt>
                <c:pt idx="177">
                  <c:v>1.77</c:v>
                </c:pt>
                <c:pt idx="178">
                  <c:v>1.78</c:v>
                </c:pt>
                <c:pt idx="179">
                  <c:v>1.79</c:v>
                </c:pt>
                <c:pt idx="180">
                  <c:v>1.8</c:v>
                </c:pt>
                <c:pt idx="181">
                  <c:v>1.81</c:v>
                </c:pt>
                <c:pt idx="182">
                  <c:v>1.82</c:v>
                </c:pt>
                <c:pt idx="183">
                  <c:v>1.83</c:v>
                </c:pt>
                <c:pt idx="184">
                  <c:v>1.84</c:v>
                </c:pt>
                <c:pt idx="185">
                  <c:v>1.85</c:v>
                </c:pt>
                <c:pt idx="186">
                  <c:v>1.86</c:v>
                </c:pt>
                <c:pt idx="187">
                  <c:v>1.87</c:v>
                </c:pt>
                <c:pt idx="188">
                  <c:v>1.8800000000000001</c:v>
                </c:pt>
                <c:pt idx="189">
                  <c:v>1.8900000000000001</c:v>
                </c:pt>
                <c:pt idx="190">
                  <c:v>1.9000000000000001</c:v>
                </c:pt>
                <c:pt idx="191">
                  <c:v>1.9100000000000001</c:v>
                </c:pt>
                <c:pt idx="192">
                  <c:v>1.92</c:v>
                </c:pt>
                <c:pt idx="193">
                  <c:v>1.93</c:v>
                </c:pt>
                <c:pt idx="194">
                  <c:v>1.94</c:v>
                </c:pt>
                <c:pt idx="195">
                  <c:v>1.95</c:v>
                </c:pt>
                <c:pt idx="196">
                  <c:v>1.96</c:v>
                </c:pt>
                <c:pt idx="197">
                  <c:v>1.97</c:v>
                </c:pt>
                <c:pt idx="198">
                  <c:v>1.98</c:v>
                </c:pt>
                <c:pt idx="199">
                  <c:v>1.99</c:v>
                </c:pt>
                <c:pt idx="200">
                  <c:v>2</c:v>
                </c:pt>
                <c:pt idx="201">
                  <c:v>2.0100000000000002</c:v>
                </c:pt>
                <c:pt idx="202">
                  <c:v>2.02</c:v>
                </c:pt>
                <c:pt idx="203">
                  <c:v>2.0300000000000002</c:v>
                </c:pt>
                <c:pt idx="204">
                  <c:v>2.04</c:v>
                </c:pt>
                <c:pt idx="205">
                  <c:v>2.0499999999999998</c:v>
                </c:pt>
                <c:pt idx="206">
                  <c:v>2.06</c:v>
                </c:pt>
                <c:pt idx="207">
                  <c:v>2.0699999999999998</c:v>
                </c:pt>
                <c:pt idx="208">
                  <c:v>2.08</c:v>
                </c:pt>
                <c:pt idx="209">
                  <c:v>2.09</c:v>
                </c:pt>
                <c:pt idx="210">
                  <c:v>2.1</c:v>
                </c:pt>
                <c:pt idx="211">
                  <c:v>2.11</c:v>
                </c:pt>
                <c:pt idx="212">
                  <c:v>2.12</c:v>
                </c:pt>
                <c:pt idx="213">
                  <c:v>2.13</c:v>
                </c:pt>
                <c:pt idx="214">
                  <c:v>2.14</c:v>
                </c:pt>
                <c:pt idx="215">
                  <c:v>2.15</c:v>
                </c:pt>
                <c:pt idx="216">
                  <c:v>2.16</c:v>
                </c:pt>
                <c:pt idx="217">
                  <c:v>2.17</c:v>
                </c:pt>
                <c:pt idx="218">
                  <c:v>2.1800000000000002</c:v>
                </c:pt>
                <c:pt idx="219">
                  <c:v>2.19</c:v>
                </c:pt>
                <c:pt idx="220">
                  <c:v>2.2000000000000002</c:v>
                </c:pt>
                <c:pt idx="221">
                  <c:v>2.21</c:v>
                </c:pt>
                <c:pt idx="222">
                  <c:v>2.2200000000000002</c:v>
                </c:pt>
                <c:pt idx="223">
                  <c:v>2.23</c:v>
                </c:pt>
                <c:pt idx="224">
                  <c:v>2.2400000000000002</c:v>
                </c:pt>
                <c:pt idx="225">
                  <c:v>2.25</c:v>
                </c:pt>
                <c:pt idx="226">
                  <c:v>2.2600000000000002</c:v>
                </c:pt>
                <c:pt idx="227">
                  <c:v>2.27</c:v>
                </c:pt>
                <c:pt idx="228">
                  <c:v>2.2800000000000002</c:v>
                </c:pt>
                <c:pt idx="229">
                  <c:v>2.29</c:v>
                </c:pt>
                <c:pt idx="230">
                  <c:v>2.3000000000000003</c:v>
                </c:pt>
                <c:pt idx="231">
                  <c:v>2.31</c:v>
                </c:pt>
                <c:pt idx="232">
                  <c:v>2.3199999999999998</c:v>
                </c:pt>
                <c:pt idx="233">
                  <c:v>2.33</c:v>
                </c:pt>
                <c:pt idx="234">
                  <c:v>2.34</c:v>
                </c:pt>
                <c:pt idx="235">
                  <c:v>2.35</c:v>
                </c:pt>
                <c:pt idx="236">
                  <c:v>2.36</c:v>
                </c:pt>
                <c:pt idx="237">
                  <c:v>2.37</c:v>
                </c:pt>
                <c:pt idx="238">
                  <c:v>2.38</c:v>
                </c:pt>
                <c:pt idx="239">
                  <c:v>2.39</c:v>
                </c:pt>
                <c:pt idx="240">
                  <c:v>2.4</c:v>
                </c:pt>
                <c:pt idx="241">
                  <c:v>2.41</c:v>
                </c:pt>
                <c:pt idx="242">
                  <c:v>2.42</c:v>
                </c:pt>
                <c:pt idx="243">
                  <c:v>2.4300000000000002</c:v>
                </c:pt>
                <c:pt idx="244">
                  <c:v>2.44</c:v>
                </c:pt>
                <c:pt idx="245">
                  <c:v>2.4500000000000002</c:v>
                </c:pt>
                <c:pt idx="246">
                  <c:v>2.46</c:v>
                </c:pt>
                <c:pt idx="247">
                  <c:v>2.4700000000000002</c:v>
                </c:pt>
                <c:pt idx="248">
                  <c:v>2.48</c:v>
                </c:pt>
                <c:pt idx="249">
                  <c:v>2.4900000000000002</c:v>
                </c:pt>
                <c:pt idx="250">
                  <c:v>2.5</c:v>
                </c:pt>
                <c:pt idx="251">
                  <c:v>2.5100000000000002</c:v>
                </c:pt>
                <c:pt idx="252">
                  <c:v>2.52</c:v>
                </c:pt>
                <c:pt idx="253">
                  <c:v>2.5300000000000002</c:v>
                </c:pt>
                <c:pt idx="254">
                  <c:v>2.54</c:v>
                </c:pt>
                <c:pt idx="255">
                  <c:v>2.5500000000000003</c:v>
                </c:pt>
                <c:pt idx="256">
                  <c:v>2.56</c:v>
                </c:pt>
                <c:pt idx="257">
                  <c:v>2.57</c:v>
                </c:pt>
                <c:pt idx="258">
                  <c:v>2.58</c:v>
                </c:pt>
                <c:pt idx="259">
                  <c:v>2.59</c:v>
                </c:pt>
                <c:pt idx="260">
                  <c:v>2.6</c:v>
                </c:pt>
                <c:pt idx="261">
                  <c:v>2.61</c:v>
                </c:pt>
                <c:pt idx="262">
                  <c:v>2.62</c:v>
                </c:pt>
                <c:pt idx="263">
                  <c:v>2.63</c:v>
                </c:pt>
                <c:pt idx="264">
                  <c:v>2.64</c:v>
                </c:pt>
                <c:pt idx="265">
                  <c:v>2.65</c:v>
                </c:pt>
                <c:pt idx="266">
                  <c:v>2.66</c:v>
                </c:pt>
                <c:pt idx="267">
                  <c:v>2.67</c:v>
                </c:pt>
                <c:pt idx="268">
                  <c:v>2.68</c:v>
                </c:pt>
                <c:pt idx="269">
                  <c:v>2.69</c:v>
                </c:pt>
                <c:pt idx="270">
                  <c:v>2.7</c:v>
                </c:pt>
                <c:pt idx="271">
                  <c:v>2.71</c:v>
                </c:pt>
                <c:pt idx="272">
                  <c:v>2.72</c:v>
                </c:pt>
                <c:pt idx="273">
                  <c:v>2.73</c:v>
                </c:pt>
                <c:pt idx="274">
                  <c:v>2.74</c:v>
                </c:pt>
                <c:pt idx="275">
                  <c:v>2.75</c:v>
                </c:pt>
                <c:pt idx="276">
                  <c:v>2.7600000000000002</c:v>
                </c:pt>
                <c:pt idx="277">
                  <c:v>2.77</c:v>
                </c:pt>
                <c:pt idx="278">
                  <c:v>2.7800000000000002</c:v>
                </c:pt>
                <c:pt idx="279">
                  <c:v>2.79</c:v>
                </c:pt>
                <c:pt idx="280">
                  <c:v>2.8000000000000003</c:v>
                </c:pt>
                <c:pt idx="281">
                  <c:v>2.81</c:v>
                </c:pt>
                <c:pt idx="282">
                  <c:v>2.82</c:v>
                </c:pt>
                <c:pt idx="283">
                  <c:v>2.83</c:v>
                </c:pt>
                <c:pt idx="284">
                  <c:v>2.84</c:v>
                </c:pt>
                <c:pt idx="285">
                  <c:v>2.85</c:v>
                </c:pt>
                <c:pt idx="286">
                  <c:v>2.86</c:v>
                </c:pt>
                <c:pt idx="287">
                  <c:v>2.87</c:v>
                </c:pt>
                <c:pt idx="288">
                  <c:v>2.88</c:v>
                </c:pt>
                <c:pt idx="289">
                  <c:v>2.89</c:v>
                </c:pt>
                <c:pt idx="290">
                  <c:v>2.9</c:v>
                </c:pt>
                <c:pt idx="291">
                  <c:v>2.91</c:v>
                </c:pt>
                <c:pt idx="292">
                  <c:v>2.92</c:v>
                </c:pt>
                <c:pt idx="293">
                  <c:v>2.93</c:v>
                </c:pt>
                <c:pt idx="294">
                  <c:v>2.94</c:v>
                </c:pt>
                <c:pt idx="295">
                  <c:v>2.95</c:v>
                </c:pt>
                <c:pt idx="296">
                  <c:v>2.96</c:v>
                </c:pt>
                <c:pt idx="297">
                  <c:v>2.97</c:v>
                </c:pt>
                <c:pt idx="298">
                  <c:v>2.98</c:v>
                </c:pt>
                <c:pt idx="299">
                  <c:v>2.99</c:v>
                </c:pt>
                <c:pt idx="300">
                  <c:v>3</c:v>
                </c:pt>
                <c:pt idx="301">
                  <c:v>3.0100000000000002</c:v>
                </c:pt>
                <c:pt idx="302">
                  <c:v>3.02</c:v>
                </c:pt>
                <c:pt idx="303">
                  <c:v>3.0300000000000002</c:v>
                </c:pt>
                <c:pt idx="304">
                  <c:v>3.04</c:v>
                </c:pt>
                <c:pt idx="305">
                  <c:v>3.0500000000000003</c:v>
                </c:pt>
                <c:pt idx="306">
                  <c:v>3.06</c:v>
                </c:pt>
                <c:pt idx="307">
                  <c:v>3.0700000000000003</c:v>
                </c:pt>
                <c:pt idx="308">
                  <c:v>3.08</c:v>
                </c:pt>
                <c:pt idx="309">
                  <c:v>3.09</c:v>
                </c:pt>
                <c:pt idx="310">
                  <c:v>3.1</c:v>
                </c:pt>
                <c:pt idx="311">
                  <c:v>3.11</c:v>
                </c:pt>
                <c:pt idx="312">
                  <c:v>3.12</c:v>
                </c:pt>
                <c:pt idx="313">
                  <c:v>3.13</c:v>
                </c:pt>
                <c:pt idx="314">
                  <c:v>3.14</c:v>
                </c:pt>
                <c:pt idx="315">
                  <c:v>3.15</c:v>
                </c:pt>
                <c:pt idx="316">
                  <c:v>3.16</c:v>
                </c:pt>
                <c:pt idx="317">
                  <c:v>3.17</c:v>
                </c:pt>
                <c:pt idx="318">
                  <c:v>3.18</c:v>
                </c:pt>
                <c:pt idx="319">
                  <c:v>3.19</c:v>
                </c:pt>
                <c:pt idx="320">
                  <c:v>3.2</c:v>
                </c:pt>
                <c:pt idx="321">
                  <c:v>3.21</c:v>
                </c:pt>
                <c:pt idx="322">
                  <c:v>3.22</c:v>
                </c:pt>
                <c:pt idx="323">
                  <c:v>3.23</c:v>
                </c:pt>
                <c:pt idx="324">
                  <c:v>3.24</c:v>
                </c:pt>
                <c:pt idx="325">
                  <c:v>3.25</c:v>
                </c:pt>
                <c:pt idx="326">
                  <c:v>3.2600000000000002</c:v>
                </c:pt>
                <c:pt idx="327">
                  <c:v>3.27</c:v>
                </c:pt>
                <c:pt idx="328">
                  <c:v>3.2800000000000002</c:v>
                </c:pt>
                <c:pt idx="329">
                  <c:v>3.29</c:v>
                </c:pt>
                <c:pt idx="330">
                  <c:v>3.3000000000000003</c:v>
                </c:pt>
                <c:pt idx="331">
                  <c:v>3.31</c:v>
                </c:pt>
                <c:pt idx="332">
                  <c:v>3.3200000000000003</c:v>
                </c:pt>
                <c:pt idx="333">
                  <c:v>3.33</c:v>
                </c:pt>
                <c:pt idx="334">
                  <c:v>3.34</c:v>
                </c:pt>
                <c:pt idx="335">
                  <c:v>3.35</c:v>
                </c:pt>
                <c:pt idx="336">
                  <c:v>3.36</c:v>
                </c:pt>
                <c:pt idx="337">
                  <c:v>3.37</c:v>
                </c:pt>
                <c:pt idx="338">
                  <c:v>3.38</c:v>
                </c:pt>
                <c:pt idx="339">
                  <c:v>3.39</c:v>
                </c:pt>
                <c:pt idx="340">
                  <c:v>3.4</c:v>
                </c:pt>
                <c:pt idx="341">
                  <c:v>3.41</c:v>
                </c:pt>
                <c:pt idx="342">
                  <c:v>3.42</c:v>
                </c:pt>
                <c:pt idx="343">
                  <c:v>3.43</c:v>
                </c:pt>
                <c:pt idx="344">
                  <c:v>3.44</c:v>
                </c:pt>
                <c:pt idx="345">
                  <c:v>3.45</c:v>
                </c:pt>
                <c:pt idx="346">
                  <c:v>3.46</c:v>
                </c:pt>
                <c:pt idx="347">
                  <c:v>3.47</c:v>
                </c:pt>
                <c:pt idx="348">
                  <c:v>3.48</c:v>
                </c:pt>
                <c:pt idx="349">
                  <c:v>3.49</c:v>
                </c:pt>
                <c:pt idx="350">
                  <c:v>3.5</c:v>
                </c:pt>
                <c:pt idx="351">
                  <c:v>3.5100000000000002</c:v>
                </c:pt>
                <c:pt idx="352">
                  <c:v>3.52</c:v>
                </c:pt>
                <c:pt idx="353">
                  <c:v>3.5300000000000002</c:v>
                </c:pt>
                <c:pt idx="354">
                  <c:v>3.54</c:v>
                </c:pt>
                <c:pt idx="355">
                  <c:v>3.5500000000000003</c:v>
                </c:pt>
                <c:pt idx="356">
                  <c:v>3.56</c:v>
                </c:pt>
                <c:pt idx="357">
                  <c:v>3.5700000000000003</c:v>
                </c:pt>
                <c:pt idx="358">
                  <c:v>3.58</c:v>
                </c:pt>
                <c:pt idx="359">
                  <c:v>3.59</c:v>
                </c:pt>
                <c:pt idx="360">
                  <c:v>3.6</c:v>
                </c:pt>
                <c:pt idx="361">
                  <c:v>3.61</c:v>
                </c:pt>
                <c:pt idx="362">
                  <c:v>3.62</c:v>
                </c:pt>
                <c:pt idx="363">
                  <c:v>3.63</c:v>
                </c:pt>
                <c:pt idx="364">
                  <c:v>3.64</c:v>
                </c:pt>
                <c:pt idx="365">
                  <c:v>3.65</c:v>
                </c:pt>
                <c:pt idx="366">
                  <c:v>3.66</c:v>
                </c:pt>
                <c:pt idx="367">
                  <c:v>3.67</c:v>
                </c:pt>
                <c:pt idx="368">
                  <c:v>3.68</c:v>
                </c:pt>
                <c:pt idx="369">
                  <c:v>3.69</c:v>
                </c:pt>
                <c:pt idx="370">
                  <c:v>3.7</c:v>
                </c:pt>
                <c:pt idx="371">
                  <c:v>3.71</c:v>
                </c:pt>
                <c:pt idx="372">
                  <c:v>3.72</c:v>
                </c:pt>
                <c:pt idx="373">
                  <c:v>3.73</c:v>
                </c:pt>
                <c:pt idx="374">
                  <c:v>3.74</c:v>
                </c:pt>
                <c:pt idx="375">
                  <c:v>3.75</c:v>
                </c:pt>
                <c:pt idx="376">
                  <c:v>3.7600000000000002</c:v>
                </c:pt>
                <c:pt idx="377">
                  <c:v>3.77</c:v>
                </c:pt>
                <c:pt idx="378">
                  <c:v>3.7800000000000002</c:v>
                </c:pt>
                <c:pt idx="379">
                  <c:v>3.79</c:v>
                </c:pt>
                <c:pt idx="380">
                  <c:v>3.8000000000000003</c:v>
                </c:pt>
                <c:pt idx="381">
                  <c:v>3.81</c:v>
                </c:pt>
                <c:pt idx="382">
                  <c:v>3.8200000000000003</c:v>
                </c:pt>
                <c:pt idx="383">
                  <c:v>3.83</c:v>
                </c:pt>
                <c:pt idx="384">
                  <c:v>3.84</c:v>
                </c:pt>
                <c:pt idx="385">
                  <c:v>3.85</c:v>
                </c:pt>
                <c:pt idx="386">
                  <c:v>3.86</c:v>
                </c:pt>
                <c:pt idx="387">
                  <c:v>3.87</c:v>
                </c:pt>
                <c:pt idx="388">
                  <c:v>3.88</c:v>
                </c:pt>
                <c:pt idx="389">
                  <c:v>3.89</c:v>
                </c:pt>
                <c:pt idx="390">
                  <c:v>3.9</c:v>
                </c:pt>
                <c:pt idx="391">
                  <c:v>3.91</c:v>
                </c:pt>
                <c:pt idx="392">
                  <c:v>3.92</c:v>
                </c:pt>
                <c:pt idx="393">
                  <c:v>3.93</c:v>
                </c:pt>
                <c:pt idx="394">
                  <c:v>3.94</c:v>
                </c:pt>
                <c:pt idx="395">
                  <c:v>3.95</c:v>
                </c:pt>
                <c:pt idx="396">
                  <c:v>3.96</c:v>
                </c:pt>
                <c:pt idx="397">
                  <c:v>3.97</c:v>
                </c:pt>
                <c:pt idx="398">
                  <c:v>3.98</c:v>
                </c:pt>
                <c:pt idx="399">
                  <c:v>3.99</c:v>
                </c:pt>
                <c:pt idx="400">
                  <c:v>4</c:v>
                </c:pt>
                <c:pt idx="401">
                  <c:v>4.01</c:v>
                </c:pt>
                <c:pt idx="402">
                  <c:v>4.0200000000000005</c:v>
                </c:pt>
                <c:pt idx="403">
                  <c:v>4.03</c:v>
                </c:pt>
                <c:pt idx="404">
                  <c:v>4.04</c:v>
                </c:pt>
                <c:pt idx="405">
                  <c:v>4.05</c:v>
                </c:pt>
                <c:pt idx="406">
                  <c:v>4.0600000000000005</c:v>
                </c:pt>
                <c:pt idx="407">
                  <c:v>4.07</c:v>
                </c:pt>
                <c:pt idx="408">
                  <c:v>4.08</c:v>
                </c:pt>
                <c:pt idx="409">
                  <c:v>4.09</c:v>
                </c:pt>
                <c:pt idx="410">
                  <c:v>4.0999999999999996</c:v>
                </c:pt>
                <c:pt idx="411">
                  <c:v>4.1100000000000003</c:v>
                </c:pt>
                <c:pt idx="412">
                  <c:v>4.12</c:v>
                </c:pt>
                <c:pt idx="413">
                  <c:v>4.13</c:v>
                </c:pt>
                <c:pt idx="414">
                  <c:v>4.1399999999999997</c:v>
                </c:pt>
                <c:pt idx="415">
                  <c:v>4.1500000000000004</c:v>
                </c:pt>
                <c:pt idx="416">
                  <c:v>4.16</c:v>
                </c:pt>
                <c:pt idx="417">
                  <c:v>4.17</c:v>
                </c:pt>
                <c:pt idx="418">
                  <c:v>4.18</c:v>
                </c:pt>
                <c:pt idx="419">
                  <c:v>4.1900000000000004</c:v>
                </c:pt>
                <c:pt idx="420">
                  <c:v>4.2</c:v>
                </c:pt>
                <c:pt idx="421">
                  <c:v>4.21</c:v>
                </c:pt>
                <c:pt idx="422">
                  <c:v>4.22</c:v>
                </c:pt>
                <c:pt idx="423">
                  <c:v>4.2300000000000004</c:v>
                </c:pt>
                <c:pt idx="424">
                  <c:v>4.24</c:v>
                </c:pt>
                <c:pt idx="425">
                  <c:v>4.25</c:v>
                </c:pt>
                <c:pt idx="426">
                  <c:v>4.26</c:v>
                </c:pt>
                <c:pt idx="427">
                  <c:v>4.2700000000000005</c:v>
                </c:pt>
                <c:pt idx="428">
                  <c:v>4.28</c:v>
                </c:pt>
                <c:pt idx="429">
                  <c:v>4.29</c:v>
                </c:pt>
                <c:pt idx="430">
                  <c:v>4.3</c:v>
                </c:pt>
                <c:pt idx="431">
                  <c:v>4.3100000000000005</c:v>
                </c:pt>
                <c:pt idx="432">
                  <c:v>4.32</c:v>
                </c:pt>
                <c:pt idx="433">
                  <c:v>4.33</c:v>
                </c:pt>
                <c:pt idx="434">
                  <c:v>4.34</c:v>
                </c:pt>
                <c:pt idx="435">
                  <c:v>4.3500000000000005</c:v>
                </c:pt>
                <c:pt idx="436">
                  <c:v>4.3600000000000003</c:v>
                </c:pt>
                <c:pt idx="437">
                  <c:v>4.37</c:v>
                </c:pt>
                <c:pt idx="438">
                  <c:v>4.38</c:v>
                </c:pt>
                <c:pt idx="439">
                  <c:v>4.3899999999999997</c:v>
                </c:pt>
                <c:pt idx="440">
                  <c:v>4.4000000000000004</c:v>
                </c:pt>
                <c:pt idx="441">
                  <c:v>4.41</c:v>
                </c:pt>
                <c:pt idx="442">
                  <c:v>4.42</c:v>
                </c:pt>
                <c:pt idx="443">
                  <c:v>4.43</c:v>
                </c:pt>
                <c:pt idx="444">
                  <c:v>4.4400000000000004</c:v>
                </c:pt>
                <c:pt idx="445">
                  <c:v>4.45</c:v>
                </c:pt>
                <c:pt idx="446">
                  <c:v>4.46</c:v>
                </c:pt>
                <c:pt idx="447">
                  <c:v>4.47</c:v>
                </c:pt>
                <c:pt idx="448">
                  <c:v>4.4800000000000004</c:v>
                </c:pt>
                <c:pt idx="449">
                  <c:v>4.49</c:v>
                </c:pt>
                <c:pt idx="450">
                  <c:v>4.5</c:v>
                </c:pt>
                <c:pt idx="451">
                  <c:v>4.51</c:v>
                </c:pt>
                <c:pt idx="452">
                  <c:v>4.5200000000000005</c:v>
                </c:pt>
                <c:pt idx="453">
                  <c:v>4.53</c:v>
                </c:pt>
                <c:pt idx="454">
                  <c:v>4.54</c:v>
                </c:pt>
                <c:pt idx="455">
                  <c:v>4.55</c:v>
                </c:pt>
                <c:pt idx="456">
                  <c:v>4.5600000000000005</c:v>
                </c:pt>
                <c:pt idx="457">
                  <c:v>4.57</c:v>
                </c:pt>
                <c:pt idx="458">
                  <c:v>4.58</c:v>
                </c:pt>
                <c:pt idx="459">
                  <c:v>4.59</c:v>
                </c:pt>
                <c:pt idx="460">
                  <c:v>4.6000000000000005</c:v>
                </c:pt>
                <c:pt idx="461">
                  <c:v>4.6100000000000003</c:v>
                </c:pt>
                <c:pt idx="462">
                  <c:v>4.62</c:v>
                </c:pt>
                <c:pt idx="463">
                  <c:v>4.63</c:v>
                </c:pt>
                <c:pt idx="464">
                  <c:v>4.6399999999999997</c:v>
                </c:pt>
                <c:pt idx="465">
                  <c:v>4.6500000000000004</c:v>
                </c:pt>
                <c:pt idx="466">
                  <c:v>4.66</c:v>
                </c:pt>
                <c:pt idx="467">
                  <c:v>4.67</c:v>
                </c:pt>
                <c:pt idx="468">
                  <c:v>4.68</c:v>
                </c:pt>
                <c:pt idx="469">
                  <c:v>4.6900000000000004</c:v>
                </c:pt>
                <c:pt idx="470">
                  <c:v>4.7</c:v>
                </c:pt>
                <c:pt idx="471">
                  <c:v>4.71</c:v>
                </c:pt>
                <c:pt idx="472">
                  <c:v>4.72</c:v>
                </c:pt>
                <c:pt idx="473">
                  <c:v>4.7300000000000004</c:v>
                </c:pt>
                <c:pt idx="474">
                  <c:v>4.74</c:v>
                </c:pt>
                <c:pt idx="475">
                  <c:v>4.75</c:v>
                </c:pt>
                <c:pt idx="476">
                  <c:v>4.76</c:v>
                </c:pt>
                <c:pt idx="477">
                  <c:v>4.7700000000000005</c:v>
                </c:pt>
                <c:pt idx="478">
                  <c:v>4.78</c:v>
                </c:pt>
                <c:pt idx="479">
                  <c:v>4.79</c:v>
                </c:pt>
                <c:pt idx="480">
                  <c:v>4.8</c:v>
                </c:pt>
                <c:pt idx="481">
                  <c:v>4.8100000000000005</c:v>
                </c:pt>
                <c:pt idx="482">
                  <c:v>4.82</c:v>
                </c:pt>
                <c:pt idx="483">
                  <c:v>4.83</c:v>
                </c:pt>
                <c:pt idx="484">
                  <c:v>4.84</c:v>
                </c:pt>
                <c:pt idx="485">
                  <c:v>4.8500000000000005</c:v>
                </c:pt>
                <c:pt idx="486">
                  <c:v>4.8600000000000003</c:v>
                </c:pt>
                <c:pt idx="487">
                  <c:v>4.87</c:v>
                </c:pt>
                <c:pt idx="488">
                  <c:v>4.88</c:v>
                </c:pt>
                <c:pt idx="489">
                  <c:v>4.8899999999999997</c:v>
                </c:pt>
                <c:pt idx="490">
                  <c:v>4.9000000000000004</c:v>
                </c:pt>
                <c:pt idx="491">
                  <c:v>4.91</c:v>
                </c:pt>
                <c:pt idx="492">
                  <c:v>4.92</c:v>
                </c:pt>
                <c:pt idx="493">
                  <c:v>4.93</c:v>
                </c:pt>
                <c:pt idx="494">
                  <c:v>4.9400000000000004</c:v>
                </c:pt>
                <c:pt idx="495">
                  <c:v>4.95</c:v>
                </c:pt>
                <c:pt idx="496">
                  <c:v>4.96</c:v>
                </c:pt>
                <c:pt idx="497">
                  <c:v>4.97</c:v>
                </c:pt>
                <c:pt idx="498">
                  <c:v>4.9800000000000004</c:v>
                </c:pt>
                <c:pt idx="499">
                  <c:v>4.99</c:v>
                </c:pt>
                <c:pt idx="500">
                  <c:v>5</c:v>
                </c:pt>
              </c:numCache>
            </c:numRef>
          </c:cat>
          <c:val>
            <c:numRef>
              <c:f>Arkusz2!$D$5:$D$505</c:f>
              <c:numCache>
                <c:formatCode>General</c:formatCode>
                <c:ptCount val="501"/>
                <c:pt idx="0">
                  <c:v>0.33617540126711359</c:v>
                </c:pt>
                <c:pt idx="1">
                  <c:v>0.53409339501420838</c:v>
                </c:pt>
                <c:pt idx="2">
                  <c:v>0.46724012671272164</c:v>
                </c:pt>
                <c:pt idx="3">
                  <c:v>0.42152492395126251</c:v>
                </c:pt>
                <c:pt idx="4">
                  <c:v>0.3875053555024684</c:v>
                </c:pt>
                <c:pt idx="5">
                  <c:v>0.36072420802222294</c:v>
                </c:pt>
                <c:pt idx="6">
                  <c:v>0.33882510492381285</c:v>
                </c:pt>
                <c:pt idx="7">
                  <c:v>0.32042372215068698</c:v>
                </c:pt>
                <c:pt idx="8">
                  <c:v>0.30464141203041034</c:v>
                </c:pt>
                <c:pt idx="9">
                  <c:v>0.2908873001263651</c:v>
                </c:pt>
                <c:pt idx="10">
                  <c:v>0.27874590069574717</c:v>
                </c:pt>
                <c:pt idx="11">
                  <c:v>0.26791451326589094</c:v>
                </c:pt>
                <c:pt idx="12">
                  <c:v>0.25816615448589031</c:v>
                </c:pt>
                <c:pt idx="13">
                  <c:v>0.24932649776345078</c:v>
                </c:pt>
                <c:pt idx="14">
                  <c:v>0.24125893000548504</c:v>
                </c:pt>
                <c:pt idx="15">
                  <c:v>0.23385453109952126</c:v>
                </c:pt>
                <c:pt idx="16">
                  <c:v>0.22702515577674739</c:v>
                </c:pt>
                <c:pt idx="17">
                  <c:v>0.22069853591700492</c:v>
                </c:pt>
                <c:pt idx="18">
                  <c:v>0.21481473658756328</c:v>
                </c:pt>
                <c:pt idx="19">
                  <c:v>0.20932354189662314</c:v>
                </c:pt>
                <c:pt idx="20">
                  <c:v>0.20418249361082236</c:v>
                </c:pt>
                <c:pt idx="21">
                  <c:v>0.19935539702299693</c:v>
                </c:pt>
                <c:pt idx="22">
                  <c:v>0.19481116713691815</c:v>
                </c:pt>
                <c:pt idx="23">
                  <c:v>0.19052292662042719</c:v>
                </c:pt>
                <c:pt idx="24">
                  <c:v>0.18646729266835735</c:v>
                </c:pt>
                <c:pt idx="25">
                  <c:v>0.1826238074424302</c:v>
                </c:pt>
                <c:pt idx="26">
                  <c:v>0.17897447892079674</c:v>
                </c:pt>
                <c:pt idx="27">
                  <c:v>0.17550340756928162</c:v>
                </c:pt>
                <c:pt idx="28">
                  <c:v>0.17219648038506799</c:v>
                </c:pt>
                <c:pt idx="29">
                  <c:v>0.16904111831476493</c:v>
                </c:pt>
                <c:pt idx="30">
                  <c:v>0.16602606631629771</c:v>
                </c:pt>
                <c:pt idx="31">
                  <c:v>0.16314121776003876</c:v>
                </c:pt>
                <c:pt idx="32">
                  <c:v>0.16037746668488967</c:v>
                </c:pt>
                <c:pt idx="33">
                  <c:v>0.15772658280431506</c:v>
                </c:pt>
                <c:pt idx="34">
                  <c:v>0.15518110521207501</c:v>
                </c:pt>
                <c:pt idx="35">
                  <c:v>0.15273425155091003</c:v>
                </c:pt>
                <c:pt idx="36">
                  <c:v>0.15037984003992144</c:v>
                </c:pt>
                <c:pt idx="37">
                  <c:v>0.14811222225188089</c:v>
                </c:pt>
                <c:pt idx="38">
                  <c:v>0.14592622492260465</c:v>
                </c:pt>
                <c:pt idx="39">
                  <c:v>0.14381709938502105</c:v>
                </c:pt>
                <c:pt idx="40">
                  <c:v>0.14178047746871422</c:v>
                </c:pt>
                <c:pt idx="41">
                  <c:v>0.13981233290527245</c:v>
                </c:pt>
                <c:pt idx="42">
                  <c:v>0.1379089474411232</c:v>
                </c:pt>
                <c:pt idx="43">
                  <c:v>0.13606688099071693</c:v>
                </c:pt>
                <c:pt idx="44">
                  <c:v>0.13428294527011791</c:v>
                </c:pt>
                <c:pt idx="45">
                  <c:v>0.13255418043907913</c:v>
                </c:pt>
                <c:pt idx="46">
                  <c:v>0.13087783435228559</c:v>
                </c:pt>
                <c:pt idx="47">
                  <c:v>0.12925134408061975</c:v>
                </c:pt>
                <c:pt idx="48">
                  <c:v>0.1276723194133545</c:v>
                </c:pt>
                <c:pt idx="49">
                  <c:v>0.12613852809400683</c:v>
                </c:pt>
                <c:pt idx="50">
                  <c:v>0.12464788257765466</c:v>
                </c:pt>
                <c:pt idx="51">
                  <c:v>0.12319842812704307</c:v>
                </c:pt>
                <c:pt idx="52">
                  <c:v>0.12178833208974203</c:v>
                </c:pt>
                <c:pt idx="53">
                  <c:v>0.1204158742197593</c:v>
                </c:pt>
                <c:pt idx="54">
                  <c:v>0.11907943792498052</c:v>
                </c:pt>
                <c:pt idx="55">
                  <c:v>0.1177775023371448</c:v>
                </c:pt>
                <c:pt idx="56">
                  <c:v>0.11650863511418032</c:v>
                </c:pt>
                <c:pt idx="57">
                  <c:v>0.11527148589597791</c:v>
                </c:pt>
                <c:pt idx="58">
                  <c:v>0.11406478034437112</c:v>
                </c:pt>
                <c:pt idx="59">
                  <c:v>0.11288731470644042</c:v>
                </c:pt>
                <c:pt idx="60">
                  <c:v>0.11173795084749286</c:v>
                </c:pt>
                <c:pt idx="61">
                  <c:v>0.11061561170633359</c:v>
                </c:pt>
                <c:pt idx="62">
                  <c:v>0.10951927713089445</c:v>
                </c:pt>
                <c:pt idx="63">
                  <c:v>0.10844798005703102</c:v>
                </c:pt>
                <c:pt idx="64">
                  <c:v>0.10740080299744986</c:v>
                </c:pt>
                <c:pt idx="65">
                  <c:v>0.10637687481134844</c:v>
                </c:pt>
                <c:pt idx="66">
                  <c:v>0.10537536772853952</c:v>
                </c:pt>
                <c:pt idx="67">
                  <c:v>0.10439549460462251</c:v>
                </c:pt>
                <c:pt idx="68">
                  <c:v>0.10343650638623134</c:v>
                </c:pt>
                <c:pt idx="69">
                  <c:v>0.10249768976755617</c:v>
                </c:pt>
                <c:pt idx="70">
                  <c:v>0.10157836502126312</c:v>
                </c:pt>
                <c:pt idx="71">
                  <c:v>0.10067788398862763</c:v>
                </c:pt>
                <c:pt idx="72">
                  <c:v>9.9795628215215232E-2</c:v>
                </c:pt>
                <c:pt idx="73">
                  <c:v>9.8931007219777004E-2</c:v>
                </c:pt>
                <c:pt idx="74">
                  <c:v>9.8083456885222048E-2</c:v>
                </c:pt>
                <c:pt idx="75">
                  <c:v>9.725243796159426E-2</c:v>
                </c:pt>
                <c:pt idx="76">
                  <c:v>9.6437434671927877E-2</c:v>
                </c:pt>
                <c:pt idx="77">
                  <c:v>9.5637953412707435E-2</c:v>
                </c:pt>
                <c:pt idx="78">
                  <c:v>9.4853521541417782E-2</c:v>
                </c:pt>
                <c:pt idx="79">
                  <c:v>9.4083686244350512E-2</c:v>
                </c:pt>
                <c:pt idx="80">
                  <c:v>9.3328013478448171E-2</c:v>
                </c:pt>
                <c:pt idx="81">
                  <c:v>9.2586086981516352E-2</c:v>
                </c:pt>
                <c:pt idx="82">
                  <c:v>9.1857507345632597E-2</c:v>
                </c:pt>
                <c:pt idx="83">
                  <c:v>9.1141891149023879E-2</c:v>
                </c:pt>
                <c:pt idx="84">
                  <c:v>9.0438870142094591E-2</c:v>
                </c:pt>
                <c:pt idx="85">
                  <c:v>8.9748090483646667E-2</c:v>
                </c:pt>
                <c:pt idx="86">
                  <c:v>8.9069212023667008E-2</c:v>
                </c:pt>
                <c:pt idx="87">
                  <c:v>8.8401907629356138E-2</c:v>
                </c:pt>
                <c:pt idx="88">
                  <c:v>8.7745862551343978E-2</c:v>
                </c:pt>
                <c:pt idx="89">
                  <c:v>8.7100773827284081E-2</c:v>
                </c:pt>
                <c:pt idx="90">
                  <c:v>8.6466349720244445E-2</c:v>
                </c:pt>
                <c:pt idx="91">
                  <c:v>8.5842309189515326E-2</c:v>
                </c:pt>
                <c:pt idx="92">
                  <c:v>8.5228381391641128E-2</c:v>
                </c:pt>
                <c:pt idx="93">
                  <c:v>8.462430520965307E-2</c:v>
                </c:pt>
                <c:pt idx="94">
                  <c:v>8.4029828808635673E-2</c:v>
                </c:pt>
                <c:pt idx="95">
                  <c:v>8.3444709215898388E-2</c:v>
                </c:pt>
                <c:pt idx="96">
                  <c:v>8.2868711924157457E-2</c:v>
                </c:pt>
                <c:pt idx="97">
                  <c:v>8.2301610516248916E-2</c:v>
                </c:pt>
                <c:pt idx="98">
                  <c:v>8.1743186310002103E-2</c:v>
                </c:pt>
                <c:pt idx="99">
                  <c:v>8.1193228022006236E-2</c:v>
                </c:pt>
                <c:pt idx="100">
                  <c:v>8.065153144908839E-2</c:v>
                </c:pt>
                <c:pt idx="101">
                  <c:v>8.0117899166412418E-2</c:v>
                </c:pt>
                <c:pt idx="102">
                  <c:v>7.9592140241178638E-2</c:v>
                </c:pt>
                <c:pt idx="103">
                  <c:v>7.9074069960981194E-2</c:v>
                </c:pt>
                <c:pt idx="104">
                  <c:v>7.8563509575941839E-2</c:v>
                </c:pt>
                <c:pt idx="105">
                  <c:v>7.8060286053800998E-2</c:v>
                </c:pt>
                <c:pt idx="106">
                  <c:v>7.7564231847203013E-2</c:v>
                </c:pt>
                <c:pt idx="107">
                  <c:v>7.7075184672462507E-2</c:v>
                </c:pt>
                <c:pt idx="108">
                  <c:v>7.6592987299148166E-2</c:v>
                </c:pt>
                <c:pt idx="109">
                  <c:v>7.6117487349863622E-2</c:v>
                </c:pt>
                <c:pt idx="110">
                  <c:v>7.5648537109645045E-2</c:v>
                </c:pt>
                <c:pt idx="111">
                  <c:v>7.5185993344434404E-2</c:v>
                </c:pt>
                <c:pt idx="112">
                  <c:v>7.4729717128120515E-2</c:v>
                </c:pt>
                <c:pt idx="113">
                  <c:v>7.4279573677674668E-2</c:v>
                </c:pt>
                <c:pt idx="114">
                  <c:v>7.3835432195935219E-2</c:v>
                </c:pt>
                <c:pt idx="115">
                  <c:v>7.3397165721625218E-2</c:v>
                </c:pt>
                <c:pt idx="116">
                  <c:v>7.2964650986213256E-2</c:v>
                </c:pt>
                <c:pt idx="117">
                  <c:v>7.2537768277249878E-2</c:v>
                </c:pt>
                <c:pt idx="118">
                  <c:v>7.2116401307836767E-2</c:v>
                </c:pt>
                <c:pt idx="119">
                  <c:v>7.1700437091905905E-2</c:v>
                </c:pt>
                <c:pt idx="120">
                  <c:v>7.1289765825003959E-2</c:v>
                </c:pt>
                <c:pt idx="121">
                  <c:v>7.088428077029893E-2</c:v>
                </c:pt>
                <c:pt idx="122">
                  <c:v>7.0483878149537729E-2</c:v>
                </c:pt>
                <c:pt idx="123">
                  <c:v>7.0088457038705337E-2</c:v>
                </c:pt>
                <c:pt idx="124">
                  <c:v>6.969791926814517E-2</c:v>
                </c:pt>
                <c:pt idx="125">
                  <c:v>6.9312169326918305E-2</c:v>
                </c:pt>
                <c:pt idx="126">
                  <c:v>6.8931114271189892E-2</c:v>
                </c:pt>
                <c:pt idx="127">
                  <c:v>6.8554663636443719E-2</c:v>
                </c:pt>
                <c:pt idx="128">
                  <c:v>6.8182729353336732E-2</c:v>
                </c:pt>
                <c:pt idx="129">
                  <c:v>6.781522566701785E-2</c:v>
                </c:pt>
                <c:pt idx="130">
                  <c:v>6.7452069059741632E-2</c:v>
                </c:pt>
                <c:pt idx="131">
                  <c:v>6.7093178176620569E-2</c:v>
                </c:pt>
                <c:pt idx="132">
                  <c:v>6.6738473754365146E-2</c:v>
                </c:pt>
                <c:pt idx="133">
                  <c:v>6.6387878552872343E-2</c:v>
                </c:pt>
                <c:pt idx="134">
                  <c:v>6.6041317289526377E-2</c:v>
                </c:pt>
                <c:pt idx="135">
                  <c:v>6.5698716576088431E-2</c:v>
                </c:pt>
                <c:pt idx="136">
                  <c:v>6.5360004858052725E-2</c:v>
                </c:pt>
                <c:pt idx="137">
                  <c:v>6.502511235635812E-2</c:v>
                </c:pt>
                <c:pt idx="138">
                  <c:v>6.4693971011346246E-2</c:v>
                </c:pt>
                <c:pt idx="139">
                  <c:v>6.4366514428865262E-2</c:v>
                </c:pt>
                <c:pt idx="140">
                  <c:v>6.4042677828422642E-2</c:v>
                </c:pt>
                <c:pt idx="141">
                  <c:v>6.3722397993295668E-2</c:v>
                </c:pt>
                <c:pt idx="142">
                  <c:v>6.3405613222512008E-2</c:v>
                </c:pt>
                <c:pt idx="143">
                  <c:v>6.3092263284620059E-2</c:v>
                </c:pt>
                <c:pt idx="144">
                  <c:v>6.2782289373167974E-2</c:v>
                </c:pt>
                <c:pt idx="145">
                  <c:v>6.2475634063819341E-2</c:v>
                </c:pt>
                <c:pt idx="146">
                  <c:v>6.2172241273034425E-2</c:v>
                </c:pt>
                <c:pt idx="147">
                  <c:v>6.1872056218249177E-2</c:v>
                </c:pt>
                <c:pt idx="148">
                  <c:v>6.1575025379488849E-2</c:v>
                </c:pt>
                <c:pt idx="149">
                  <c:v>6.1281096462355279E-2</c:v>
                </c:pt>
                <c:pt idx="150">
                  <c:v>6.0990218362330789E-2</c:v>
                </c:pt>
                <c:pt idx="151">
                  <c:v>6.0702341130342091E-2</c:v>
                </c:pt>
                <c:pt idx="152">
                  <c:v>6.0417415939534098E-2</c:v>
                </c:pt>
                <c:pt idx="153">
                  <c:v>6.0135395053201639E-2</c:v>
                </c:pt>
                <c:pt idx="154">
                  <c:v>5.9856231793833876E-2</c:v>
                </c:pt>
                <c:pt idx="155">
                  <c:v>5.9579880513223542E-2</c:v>
                </c:pt>
                <c:pt idx="156">
                  <c:v>5.9306296563600341E-2</c:v>
                </c:pt>
                <c:pt idx="157">
                  <c:v>5.9035436269746076E-2</c:v>
                </c:pt>
                <c:pt idx="158">
                  <c:v>5.876725690205184E-2</c:v>
                </c:pt>
                <c:pt idx="159">
                  <c:v>5.8501716650481962E-2</c:v>
                </c:pt>
                <c:pt idx="160">
                  <c:v>5.8238774599405865E-2</c:v>
                </c:pt>
                <c:pt idx="161">
                  <c:v>5.7978390703266602E-2</c:v>
                </c:pt>
                <c:pt idx="162">
                  <c:v>5.772052576305186E-2</c:v>
                </c:pt>
                <c:pt idx="163">
                  <c:v>5.746514140353675E-2</c:v>
                </c:pt>
                <c:pt idx="164">
                  <c:v>5.721220005126857E-2</c:v>
                </c:pt>
                <c:pt idx="165">
                  <c:v>5.6961664913265542E-2</c:v>
                </c:pt>
                <c:pt idx="166">
                  <c:v>5.6713499956401486E-2</c:v>
                </c:pt>
                <c:pt idx="167">
                  <c:v>5.6467669887451742E-2</c:v>
                </c:pt>
                <c:pt idx="168">
                  <c:v>5.6224140133773699E-2</c:v>
                </c:pt>
                <c:pt idx="169">
                  <c:v>5.59828768246E-2</c:v>
                </c:pt>
                <c:pt idx="170">
                  <c:v>5.5743846772920651E-2</c:v>
                </c:pt>
                <c:pt idx="171">
                  <c:v>5.550701745793217E-2</c:v>
                </c:pt>
                <c:pt idx="172">
                  <c:v>5.5272357008033186E-2</c:v>
                </c:pt>
                <c:pt idx="173">
                  <c:v>5.5039834184347096E-2</c:v>
                </c:pt>
                <c:pt idx="174">
                  <c:v>5.4809418364750916E-2</c:v>
                </c:pt>
                <c:pt idx="175">
                  <c:v>5.4581079528394298E-2</c:v>
                </c:pt>
                <c:pt idx="176">
                  <c:v>5.4354788240688963E-2</c:v>
                </c:pt>
                <c:pt idx="177">
                  <c:v>5.4130515638753256E-2</c:v>
                </c:pt>
                <c:pt idx="178">
                  <c:v>5.3908233417294622E-2</c:v>
                </c:pt>
                <c:pt idx="179">
                  <c:v>5.3687913814915472E-2</c:v>
                </c:pt>
                <c:pt idx="180">
                  <c:v>5.3469529600826182E-2</c:v>
                </c:pt>
                <c:pt idx="181">
                  <c:v>5.3253054061952708E-2</c:v>
                </c:pt>
                <c:pt idx="182">
                  <c:v>5.3038460990423524E-2</c:v>
                </c:pt>
                <c:pt idx="183">
                  <c:v>5.2825724671423713E-2</c:v>
                </c:pt>
                <c:pt idx="184">
                  <c:v>5.2614819871402922E-2</c:v>
                </c:pt>
                <c:pt idx="185">
                  <c:v>5.2405721826626055E-2</c:v>
                </c:pt>
                <c:pt idx="186">
                  <c:v>5.2198406232053365E-2</c:v>
                </c:pt>
                <c:pt idx="187">
                  <c:v>5.1992849230540948E-2</c:v>
                </c:pt>
                <c:pt idx="188">
                  <c:v>5.178902740234835E-2</c:v>
                </c:pt>
                <c:pt idx="189">
                  <c:v>5.1586917754945609E-2</c:v>
                </c:pt>
                <c:pt idx="190">
                  <c:v>5.1386497713107306E-2</c:v>
                </c:pt>
                <c:pt idx="191">
                  <c:v>5.1187745109286038E-2</c:v>
                </c:pt>
                <c:pt idx="192">
                  <c:v>5.0990638174254678E-2</c:v>
                </c:pt>
                <c:pt idx="193">
                  <c:v>5.0795155528009402E-2</c:v>
                </c:pt>
                <c:pt idx="194">
                  <c:v>5.0601276170924865E-2</c:v>
                </c:pt>
                <c:pt idx="195">
                  <c:v>5.0408979475152806E-2</c:v>
                </c:pt>
                <c:pt idx="196">
                  <c:v>5.0218245176256678E-2</c:v>
                </c:pt>
                <c:pt idx="197">
                  <c:v>5.0029053365075044E-2</c:v>
                </c:pt>
                <c:pt idx="198">
                  <c:v>4.984138447980508E-2</c:v>
                </c:pt>
                <c:pt idx="199">
                  <c:v>4.9655219298300766E-2</c:v>
                </c:pt>
                <c:pt idx="200">
                  <c:v>4.9470538930577956E-2</c:v>
                </c:pt>
                <c:pt idx="201">
                  <c:v>4.9287324811519748E-2</c:v>
                </c:pt>
                <c:pt idx="202">
                  <c:v>4.9105558693776828E-2</c:v>
                </c:pt>
                <c:pt idx="203">
                  <c:v>4.8925222640855144E-2</c:v>
                </c:pt>
                <c:pt idx="204">
                  <c:v>4.8746299020386803E-2</c:v>
                </c:pt>
                <c:pt idx="205">
                  <c:v>4.8568770497576963E-2</c:v>
                </c:pt>
                <c:pt idx="206">
                  <c:v>4.8392620028822483E-2</c:v>
                </c:pt>
                <c:pt idx="207">
                  <c:v>4.8217830855496038E-2</c:v>
                </c:pt>
                <c:pt idx="208">
                  <c:v>4.8044386497891702E-2</c:v>
                </c:pt>
                <c:pt idx="209">
                  <c:v>4.7872270749326311E-2</c:v>
                </c:pt>
                <c:pt idx="210">
                  <c:v>4.7701467670391795E-2</c:v>
                </c:pt>
                <c:pt idx="211">
                  <c:v>4.7531961583354855E-2</c:v>
                </c:pt>
                <c:pt idx="212">
                  <c:v>4.736373706669858E-2</c:v>
                </c:pt>
                <c:pt idx="213">
                  <c:v>4.7196778949802252E-2</c:v>
                </c:pt>
                <c:pt idx="214">
                  <c:v>4.7031072307755002E-2</c:v>
                </c:pt>
                <c:pt idx="215">
                  <c:v>4.6866602456299755E-2</c:v>
                </c:pt>
                <c:pt idx="216">
                  <c:v>4.6703354946903301E-2</c:v>
                </c:pt>
                <c:pt idx="217">
                  <c:v>4.654131556194846E-2</c:v>
                </c:pt>
                <c:pt idx="218">
                  <c:v>4.6380470310045746E-2</c:v>
                </c:pt>
                <c:pt idx="219">
                  <c:v>4.6220805421460162E-2</c:v>
                </c:pt>
                <c:pt idx="220">
                  <c:v>4.606230734364998E-2</c:v>
                </c:pt>
                <c:pt idx="221">
                  <c:v>4.5904962736914801E-2</c:v>
                </c:pt>
                <c:pt idx="222">
                  <c:v>4.5748758470149142E-2</c:v>
                </c:pt>
                <c:pt idx="223">
                  <c:v>4.5593681616698523E-2</c:v>
                </c:pt>
                <c:pt idx="224">
                  <c:v>4.5439719450316128E-2</c:v>
                </c:pt>
                <c:pt idx="225">
                  <c:v>4.52868594412155E-2</c:v>
                </c:pt>
                <c:pt idx="226">
                  <c:v>4.5135089252218409E-2</c:v>
                </c:pt>
                <c:pt idx="227">
                  <c:v>4.4984396734993486E-2</c:v>
                </c:pt>
                <c:pt idx="228">
                  <c:v>4.4834769926384715E-2</c:v>
                </c:pt>
                <c:pt idx="229">
                  <c:v>4.4686197044825883E-2</c:v>
                </c:pt>
                <c:pt idx="230">
                  <c:v>4.453866648683974E-2</c:v>
                </c:pt>
                <c:pt idx="231">
                  <c:v>4.4392166823618448E-2</c:v>
                </c:pt>
                <c:pt idx="232">
                  <c:v>4.4246686797684204E-2</c:v>
                </c:pt>
                <c:pt idx="233">
                  <c:v>4.4102215319626756E-2</c:v>
                </c:pt>
                <c:pt idx="234">
                  <c:v>4.395874146491683E-2</c:v>
                </c:pt>
                <c:pt idx="235">
                  <c:v>4.3816254470792418E-2</c:v>
                </c:pt>
                <c:pt idx="236">
                  <c:v>4.3674743733216302E-2</c:v>
                </c:pt>
                <c:pt idx="237">
                  <c:v>4.3534198803903405E-2</c:v>
                </c:pt>
                <c:pt idx="238">
                  <c:v>4.339460938741533E-2</c:v>
                </c:pt>
                <c:pt idx="239">
                  <c:v>4.325596533832058E-2</c:v>
                </c:pt>
                <c:pt idx="240">
                  <c:v>4.3118256658419049E-2</c:v>
                </c:pt>
                <c:pt idx="241">
                  <c:v>4.2981473494028435E-2</c:v>
                </c:pt>
                <c:pt idx="242">
                  <c:v>4.2845606133331576E-2</c:v>
                </c:pt>
                <c:pt idx="243">
                  <c:v>4.2710645003782709E-2</c:v>
                </c:pt>
                <c:pt idx="244">
                  <c:v>4.2576580669571297E-2</c:v>
                </c:pt>
                <c:pt idx="245">
                  <c:v>4.2443403829141774E-2</c:v>
                </c:pt>
                <c:pt idx="246">
                  <c:v>4.2311105312767862E-2</c:v>
                </c:pt>
                <c:pt idx="247">
                  <c:v>4.2179676080180056E-2</c:v>
                </c:pt>
                <c:pt idx="248">
                  <c:v>4.2049107218244987E-2</c:v>
                </c:pt>
                <c:pt idx="249">
                  <c:v>4.1919389938695033E-2</c:v>
                </c:pt>
                <c:pt idx="250">
                  <c:v>4.1790515575907142E-2</c:v>
                </c:pt>
                <c:pt idx="251">
                  <c:v>4.1662475584729818E-2</c:v>
                </c:pt>
                <c:pt idx="252">
                  <c:v>4.1535261538356349E-2</c:v>
                </c:pt>
                <c:pt idx="253">
                  <c:v>4.1408865126243817E-2</c:v>
                </c:pt>
                <c:pt idx="254">
                  <c:v>4.1283278152076719E-2</c:v>
                </c:pt>
                <c:pt idx="255">
                  <c:v>4.1158492531773297E-2</c:v>
                </c:pt>
                <c:pt idx="256">
                  <c:v>4.1034500291534333E-2</c:v>
                </c:pt>
                <c:pt idx="257">
                  <c:v>4.0911293565933392E-2</c:v>
                </c:pt>
                <c:pt idx="258">
                  <c:v>4.0788864596046359E-2</c:v>
                </c:pt>
                <c:pt idx="259">
                  <c:v>4.0667205727621086E-2</c:v>
                </c:pt>
                <c:pt idx="260">
                  <c:v>4.0546309409284449E-2</c:v>
                </c:pt>
                <c:pt idx="261">
                  <c:v>4.0426168190786947E-2</c:v>
                </c:pt>
                <c:pt idx="262">
                  <c:v>4.0306774721283606E-2</c:v>
                </c:pt>
                <c:pt idx="263">
                  <c:v>4.0188121747650164E-2</c:v>
                </c:pt>
                <c:pt idx="264">
                  <c:v>4.0070202112834213E-2</c:v>
                </c:pt>
                <c:pt idx="265">
                  <c:v>3.9953008754239461E-2</c:v>
                </c:pt>
                <c:pt idx="266">
                  <c:v>3.9836534702143635E-2</c:v>
                </c:pt>
                <c:pt idx="267">
                  <c:v>3.9720773078147871E-2</c:v>
                </c:pt>
                <c:pt idx="268">
                  <c:v>3.9605717093658024E-2</c:v>
                </c:pt>
                <c:pt idx="269">
                  <c:v>3.9491360048396311E-2</c:v>
                </c:pt>
                <c:pt idx="270">
                  <c:v>3.9377695328942836E-2</c:v>
                </c:pt>
                <c:pt idx="271">
                  <c:v>3.9264716407306451E-2</c:v>
                </c:pt>
                <c:pt idx="272">
                  <c:v>3.9152416839524112E-2</c:v>
                </c:pt>
                <c:pt idx="273">
                  <c:v>3.9040790264287972E-2</c:v>
                </c:pt>
                <c:pt idx="274">
                  <c:v>3.8929830401599794E-2</c:v>
                </c:pt>
                <c:pt idx="275">
                  <c:v>3.8819531051451799E-2</c:v>
                </c:pt>
                <c:pt idx="276">
                  <c:v>3.8709886092533619E-2</c:v>
                </c:pt>
                <c:pt idx="277">
                  <c:v>3.8600889480964372E-2</c:v>
                </c:pt>
                <c:pt idx="278">
                  <c:v>3.8492535249049664E-2</c:v>
                </c:pt>
                <c:pt idx="279">
                  <c:v>3.8384817504062987E-2</c:v>
                </c:pt>
                <c:pt idx="280">
                  <c:v>3.8277730427050051E-2</c:v>
                </c:pt>
                <c:pt idx="281">
                  <c:v>3.8171268271657031E-2</c:v>
                </c:pt>
                <c:pt idx="282">
                  <c:v>3.8065425362980999E-2</c:v>
                </c:pt>
                <c:pt idx="283">
                  <c:v>3.7960196096442272E-2</c:v>
                </c:pt>
                <c:pt idx="284">
                  <c:v>3.7855574936678807E-2</c:v>
                </c:pt>
                <c:pt idx="285">
                  <c:v>3.7751556416461163E-2</c:v>
                </c:pt>
                <c:pt idx="286">
                  <c:v>3.7648135135628286E-2</c:v>
                </c:pt>
                <c:pt idx="287">
                  <c:v>3.754530576004371E-2</c:v>
                </c:pt>
                <c:pt idx="288">
                  <c:v>3.7443063020570967E-2</c:v>
                </c:pt>
                <c:pt idx="289">
                  <c:v>3.7341401712068595E-2</c:v>
                </c:pt>
                <c:pt idx="290">
                  <c:v>3.7240316692403831E-2</c:v>
                </c:pt>
                <c:pt idx="291">
                  <c:v>3.7139802881484954E-2</c:v>
                </c:pt>
                <c:pt idx="292">
                  <c:v>3.7039855260311338E-2</c:v>
                </c:pt>
                <c:pt idx="293">
                  <c:v>3.6940468870041356E-2</c:v>
                </c:pt>
                <c:pt idx="294">
                  <c:v>3.684163881107743E-2</c:v>
                </c:pt>
                <c:pt idx="295">
                  <c:v>3.6743360242167893E-2</c:v>
                </c:pt>
                <c:pt idx="296">
                  <c:v>3.6645628379525695E-2</c:v>
                </c:pt>
                <c:pt idx="297">
                  <c:v>3.6548438495962635E-2</c:v>
                </c:pt>
                <c:pt idx="298">
                  <c:v>3.6451785920039996E-2</c:v>
                </c:pt>
                <c:pt idx="299">
                  <c:v>3.6355666035234324E-2</c:v>
                </c:pt>
                <c:pt idx="300">
                  <c:v>3.6260074279118468E-2</c:v>
                </c:pt>
                <c:pt idx="301">
                  <c:v>3.6165006142557139E-2</c:v>
                </c:pt>
                <c:pt idx="302">
                  <c:v>3.6070457168917464E-2</c:v>
                </c:pt>
                <c:pt idx="303">
                  <c:v>3.5976422953293265E-2</c:v>
                </c:pt>
                <c:pt idx="304">
                  <c:v>3.5882899141743509E-2</c:v>
                </c:pt>
                <c:pt idx="305">
                  <c:v>3.5789881430544172E-2</c:v>
                </c:pt>
                <c:pt idx="306">
                  <c:v>3.5697365565453547E-2</c:v>
                </c:pt>
                <c:pt idx="307">
                  <c:v>3.5605347340990481E-2</c:v>
                </c:pt>
                <c:pt idx="308">
                  <c:v>3.5513822599725402E-2</c:v>
                </c:pt>
                <c:pt idx="309">
                  <c:v>3.5422787231583978E-2</c:v>
                </c:pt>
                <c:pt idx="310">
                  <c:v>3.5332237173162639E-2</c:v>
                </c:pt>
                <c:pt idx="311">
                  <c:v>3.5242168407056636E-2</c:v>
                </c:pt>
                <c:pt idx="312">
                  <c:v>3.5152576961199222E-2</c:v>
                </c:pt>
                <c:pt idx="313">
                  <c:v>3.5063458908212976E-2</c:v>
                </c:pt>
                <c:pt idx="314">
                  <c:v>3.4974810364771743E-2</c:v>
                </c:pt>
                <c:pt idx="315">
                  <c:v>3.4886627490973987E-2</c:v>
                </c:pt>
                <c:pt idx="316">
                  <c:v>3.4798906489726993E-2</c:v>
                </c:pt>
                <c:pt idx="317">
                  <c:v>3.4711643606141436E-2</c:v>
                </c:pt>
                <c:pt idx="318">
                  <c:v>3.4624835126936496E-2</c:v>
                </c:pt>
                <c:pt idx="319">
                  <c:v>3.4538477379854909E-2</c:v>
                </c:pt>
                <c:pt idx="320">
                  <c:v>3.4452566733088379E-2</c:v>
                </c:pt>
                <c:pt idx="321">
                  <c:v>3.4367099594712333E-2</c:v>
                </c:pt>
                <c:pt idx="322">
                  <c:v>3.4282072412130514E-2</c:v>
                </c:pt>
                <c:pt idx="323">
                  <c:v>3.4197481671528758E-2</c:v>
                </c:pt>
                <c:pt idx="324">
                  <c:v>3.4113323897338163E-2</c:v>
                </c:pt>
                <c:pt idx="325">
                  <c:v>3.4029595651707142E-2</c:v>
                </c:pt>
                <c:pt idx="326">
                  <c:v>3.3946293533982333E-2</c:v>
                </c:pt>
                <c:pt idx="327">
                  <c:v>3.3863414180198122E-2</c:v>
                </c:pt>
                <c:pt idx="328">
                  <c:v>3.378095426257479E-2</c:v>
                </c:pt>
                <c:pt idx="329">
                  <c:v>3.3698910489024826E-2</c:v>
                </c:pt>
                <c:pt idx="330">
                  <c:v>3.3617279602667444E-2</c:v>
                </c:pt>
                <c:pt idx="331">
                  <c:v>3.3536058381351194E-2</c:v>
                </c:pt>
                <c:pt idx="332">
                  <c:v>3.3455243637184315E-2</c:v>
                </c:pt>
                <c:pt idx="333">
                  <c:v>3.3374832216072778E-2</c:v>
                </c:pt>
                <c:pt idx="334">
                  <c:v>3.3294820997266064E-2</c:v>
                </c:pt>
                <c:pt idx="335">
                  <c:v>3.3215206892910042E-2</c:v>
                </c:pt>
                <c:pt idx="336">
                  <c:v>3.3135986847607345E-2</c:v>
                </c:pt>
                <c:pt idx="337">
                  <c:v>3.3057157837984706E-2</c:v>
                </c:pt>
                <c:pt idx="338">
                  <c:v>3.2978716872267499E-2</c:v>
                </c:pt>
                <c:pt idx="339">
                  <c:v>3.2900660989860844E-2</c:v>
                </c:pt>
                <c:pt idx="340">
                  <c:v>3.2822987260937707E-2</c:v>
                </c:pt>
                <c:pt idx="341">
                  <c:v>3.2745692786033523E-2</c:v>
                </c:pt>
                <c:pt idx="342">
                  <c:v>3.2668774695647003E-2</c:v>
                </c:pt>
                <c:pt idx="343">
                  <c:v>3.2592230149847821E-2</c:v>
                </c:pt>
                <c:pt idx="344">
                  <c:v>3.2516056337890099E-2</c:v>
                </c:pt>
                <c:pt idx="345">
                  <c:v>3.2440250477832222E-2</c:v>
                </c:pt>
                <c:pt idx="346">
                  <c:v>3.2364809816162618E-2</c:v>
                </c:pt>
                <c:pt idx="347">
                  <c:v>3.2289731627431317E-2</c:v>
                </c:pt>
                <c:pt idx="348">
                  <c:v>3.2215013213887415E-2</c:v>
                </c:pt>
                <c:pt idx="349">
                  <c:v>3.2140651905122296E-2</c:v>
                </c:pt>
                <c:pt idx="350">
                  <c:v>3.2066645057718168E-2</c:v>
                </c:pt>
                <c:pt idx="351">
                  <c:v>3.1992990054902387E-2</c:v>
                </c:pt>
                <c:pt idx="352">
                  <c:v>3.191968430620673E-2</c:v>
                </c:pt>
                <c:pt idx="353">
                  <c:v>3.1846725247132494E-2</c:v>
                </c:pt>
                <c:pt idx="354">
                  <c:v>3.1774110338820161E-2</c:v>
                </c:pt>
                <c:pt idx="355">
                  <c:v>3.1701837067724635E-2</c:v>
                </c:pt>
                <c:pt idx="356">
                  <c:v>3.162990294529535E-2</c:v>
                </c:pt>
                <c:pt idx="357">
                  <c:v>3.1558305507661019E-2</c:v>
                </c:pt>
                <c:pt idx="358">
                  <c:v>3.1487042315319499E-2</c:v>
                </c:pt>
                <c:pt idx="359">
                  <c:v>3.1416110952832262E-2</c:v>
                </c:pt>
                <c:pt idx="360">
                  <c:v>3.1345509028523504E-2</c:v>
                </c:pt>
                <c:pt idx="361">
                  <c:v>3.1275234174183812E-2</c:v>
                </c:pt>
                <c:pt idx="362">
                  <c:v>3.120528404477841E-2</c:v>
                </c:pt>
                <c:pt idx="363">
                  <c:v>3.1135656318159566E-2</c:v>
                </c:pt>
                <c:pt idx="364">
                  <c:v>3.1066348694783578E-2</c:v>
                </c:pt>
                <c:pt idx="365">
                  <c:v>3.0997358897431809E-2</c:v>
                </c:pt>
                <c:pt idx="366">
                  <c:v>3.092868467093611E-2</c:v>
                </c:pt>
                <c:pt idx="367">
                  <c:v>3.0860323781908085E-2</c:v>
                </c:pt>
                <c:pt idx="368">
                  <c:v>3.0792274018472468E-2</c:v>
                </c:pt>
                <c:pt idx="369">
                  <c:v>3.0724533190004601E-2</c:v>
                </c:pt>
                <c:pt idx="370">
                  <c:v>3.0657099126871618E-2</c:v>
                </c:pt>
                <c:pt idx="371">
                  <c:v>3.058996968017743E-2</c:v>
                </c:pt>
                <c:pt idx="372">
                  <c:v>3.0523142721511767E-2</c:v>
                </c:pt>
                <c:pt idx="373">
                  <c:v>3.0456616142702373E-2</c:v>
                </c:pt>
                <c:pt idx="374">
                  <c:v>3.0390387855571382E-2</c:v>
                </c:pt>
                <c:pt idx="375">
                  <c:v>3.0324455791694838E-2</c:v>
                </c:pt>
                <c:pt idx="376">
                  <c:v>3.0258817902165953E-2</c:v>
                </c:pt>
                <c:pt idx="377">
                  <c:v>3.0193472157361817E-2</c:v>
                </c:pt>
                <c:pt idx="378">
                  <c:v>3.0128416546713107E-2</c:v>
                </c:pt>
                <c:pt idx="379">
                  <c:v>3.0063649078477746E-2</c:v>
                </c:pt>
                <c:pt idx="380">
                  <c:v>2.9999167779517298E-2</c:v>
                </c:pt>
                <c:pt idx="381">
                  <c:v>2.9934970695076852E-2</c:v>
                </c:pt>
                <c:pt idx="382">
                  <c:v>2.9871055888568004E-2</c:v>
                </c:pt>
                <c:pt idx="383">
                  <c:v>2.9807421441354731E-2</c:v>
                </c:pt>
                <c:pt idx="384">
                  <c:v>2.9744065452542805E-2</c:v>
                </c:pt>
                <c:pt idx="385">
                  <c:v>2.9680986038771739E-2</c:v>
                </c:pt>
                <c:pt idx="386">
                  <c:v>2.9618181334009754E-2</c:v>
                </c:pt>
                <c:pt idx="387">
                  <c:v>2.9555649489352024E-2</c:v>
                </c:pt>
                <c:pt idx="388">
                  <c:v>2.9493388672821353E-2</c:v>
                </c:pt>
                <c:pt idx="389">
                  <c:v>2.9431397069171646E-2</c:v>
                </c:pt>
                <c:pt idx="390">
                  <c:v>2.9369672879694643E-2</c:v>
                </c:pt>
                <c:pt idx="391">
                  <c:v>2.9308214322028719E-2</c:v>
                </c:pt>
                <c:pt idx="392">
                  <c:v>2.9247019629970832E-2</c:v>
                </c:pt>
                <c:pt idx="393">
                  <c:v>2.918608705329084E-2</c:v>
                </c:pt>
                <c:pt idx="394">
                  <c:v>2.9125414857548524E-2</c:v>
                </c:pt>
                <c:pt idx="395">
                  <c:v>2.9065001323913126E-2</c:v>
                </c:pt>
                <c:pt idx="396">
                  <c:v>2.9004844748985258E-2</c:v>
                </c:pt>
                <c:pt idx="397">
                  <c:v>2.8944943444621566E-2</c:v>
                </c:pt>
                <c:pt idx="398">
                  <c:v>2.8885295737761354E-2</c:v>
                </c:pt>
                <c:pt idx="399">
                  <c:v>2.8825899970256218E-2</c:v>
                </c:pt>
                <c:pt idx="400">
                  <c:v>2.8766754498701336E-2</c:v>
                </c:pt>
                <c:pt idx="401">
                  <c:v>2.8707857694269631E-2</c:v>
                </c:pt>
                <c:pt idx="402">
                  <c:v>2.864920794254772E-2</c:v>
                </c:pt>
                <c:pt idx="403">
                  <c:v>2.8590803643374574E-2</c:v>
                </c:pt>
                <c:pt idx="404">
                  <c:v>2.8532643210681986E-2</c:v>
                </c:pt>
                <c:pt idx="405">
                  <c:v>2.8474725072337337E-2</c:v>
                </c:pt>
                <c:pt idx="406">
                  <c:v>2.8417047669988503E-2</c:v>
                </c:pt>
                <c:pt idx="407">
                  <c:v>2.8359609458910931E-2</c:v>
                </c:pt>
                <c:pt idx="408">
                  <c:v>2.8302408907856555E-2</c:v>
                </c:pt>
                <c:pt idx="409">
                  <c:v>2.8245444498904926E-2</c:v>
                </c:pt>
                <c:pt idx="410">
                  <c:v>2.8188714727316294E-2</c:v>
                </c:pt>
                <c:pt idx="411">
                  <c:v>2.8132218101386514E-2</c:v>
                </c:pt>
                <c:pt idx="412">
                  <c:v>2.8075953142304225E-2</c:v>
                </c:pt>
                <c:pt idx="413">
                  <c:v>2.8019918384009489E-2</c:v>
                </c:pt>
                <c:pt idx="414">
                  <c:v>2.7964112373054618E-2</c:v>
                </c:pt>
                <c:pt idx="415">
                  <c:v>2.7908533668466691E-2</c:v>
                </c:pt>
                <c:pt idx="416">
                  <c:v>2.7853180841612046E-2</c:v>
                </c:pt>
                <c:pt idx="417">
                  <c:v>2.7798052476062315E-2</c:v>
                </c:pt>
                <c:pt idx="418">
                  <c:v>2.7743147167462515E-2</c:v>
                </c:pt>
                <c:pt idx="419">
                  <c:v>2.7688463523400451E-2</c:v>
                </c:pt>
                <c:pt idx="420">
                  <c:v>2.7634000163278435E-2</c:v>
                </c:pt>
                <c:pt idx="421">
                  <c:v>2.7579755718185925E-2</c:v>
                </c:pt>
                <c:pt idx="422">
                  <c:v>2.7525728830774612E-2</c:v>
                </c:pt>
                <c:pt idx="423">
                  <c:v>2.7471918155134396E-2</c:v>
                </c:pt>
                <c:pt idx="424">
                  <c:v>2.7418322356671521E-2</c:v>
                </c:pt>
                <c:pt idx="425">
                  <c:v>2.7364940111988097E-2</c:v>
                </c:pt>
                <c:pt idx="426">
                  <c:v>2.7311770108762932E-2</c:v>
                </c:pt>
                <c:pt idx="427">
                  <c:v>2.7258811045634386E-2</c:v>
                </c:pt>
                <c:pt idx="428">
                  <c:v>2.7206061632084232E-2</c:v>
                </c:pt>
                <c:pt idx="429">
                  <c:v>2.715352058832346E-2</c:v>
                </c:pt>
                <c:pt idx="430">
                  <c:v>2.7101186645179118E-2</c:v>
                </c:pt>
                <c:pt idx="431">
                  <c:v>2.7049058543982828E-2</c:v>
                </c:pt>
                <c:pt idx="432">
                  <c:v>2.6997135036460906E-2</c:v>
                </c:pt>
                <c:pt idx="433">
                  <c:v>2.6945414884625284E-2</c:v>
                </c:pt>
                <c:pt idx="434">
                  <c:v>2.6893896860666441E-2</c:v>
                </c:pt>
                <c:pt idx="435">
                  <c:v>2.6842579746847429E-2</c:v>
                </c:pt>
                <c:pt idx="436">
                  <c:v>2.6791462335399089E-2</c:v>
                </c:pt>
                <c:pt idx="437">
                  <c:v>2.6740543428416894E-2</c:v>
                </c:pt>
                <c:pt idx="438">
                  <c:v>2.6689821837758827E-2</c:v>
                </c:pt>
                <c:pt idx="439">
                  <c:v>2.6639296384944652E-2</c:v>
                </c:pt>
                <c:pt idx="440">
                  <c:v>2.6588965901056409E-2</c:v>
                </c:pt>
                <c:pt idx="441">
                  <c:v>2.6538829226640335E-2</c:v>
                </c:pt>
                <c:pt idx="442">
                  <c:v>2.6488885211609546E-2</c:v>
                </c:pt>
                <c:pt idx="443">
                  <c:v>2.6439132715148469E-2</c:v>
                </c:pt>
                <c:pt idx="444">
                  <c:v>2.6389570605618126E-2</c:v>
                </c:pt>
                <c:pt idx="445">
                  <c:v>2.634019776046265E-2</c:v>
                </c:pt>
                <c:pt idx="446">
                  <c:v>2.6291013066116954E-2</c:v>
                </c:pt>
                <c:pt idx="447">
                  <c:v>2.6242015417915709E-2</c:v>
                </c:pt>
                <c:pt idx="448">
                  <c:v>2.619320372000309E-2</c:v>
                </c:pt>
                <c:pt idx="449">
                  <c:v>2.6144576885243968E-2</c:v>
                </c:pt>
                <c:pt idx="450">
                  <c:v>2.6096133835135978E-2</c:v>
                </c:pt>
                <c:pt idx="451">
                  <c:v>2.6047873499722759E-2</c:v>
                </c:pt>
                <c:pt idx="452">
                  <c:v>2.5999794817508196E-2</c:v>
                </c:pt>
                <c:pt idx="453">
                  <c:v>2.5951896735371745E-2</c:v>
                </c:pt>
                <c:pt idx="454">
                  <c:v>2.590417820848482E-2</c:v>
                </c:pt>
                <c:pt idx="455">
                  <c:v>2.5856638200228051E-2</c:v>
                </c:pt>
                <c:pt idx="456">
                  <c:v>2.5809275682109594E-2</c:v>
                </c:pt>
                <c:pt idx="457">
                  <c:v>2.5762089633684641E-2</c:v>
                </c:pt>
                <c:pt idx="458">
                  <c:v>2.5715079042475539E-2</c:v>
                </c:pt>
                <c:pt idx="459">
                  <c:v>2.5668242903893152E-2</c:v>
                </c:pt>
                <c:pt idx="460">
                  <c:v>2.5621580221158881E-2</c:v>
                </c:pt>
                <c:pt idx="461">
                  <c:v>2.5575090005228118E-2</c:v>
                </c:pt>
                <c:pt idx="462">
                  <c:v>2.5528771274713907E-2</c:v>
                </c:pt>
                <c:pt idx="463">
                  <c:v>2.5482623055812236E-2</c:v>
                </c:pt>
                <c:pt idx="464">
                  <c:v>2.543664438222756E-2</c:v>
                </c:pt>
                <c:pt idx="465">
                  <c:v>2.5390834295099727E-2</c:v>
                </c:pt>
                <c:pt idx="466">
                  <c:v>2.5345191842931439E-2</c:v>
                </c:pt>
                <c:pt idx="467">
                  <c:v>2.5299716081516866E-2</c:v>
                </c:pt>
                <c:pt idx="468">
                  <c:v>2.525440607387059E-2</c:v>
                </c:pt>
                <c:pt idx="469">
                  <c:v>2.5209260890158083E-2</c:v>
                </c:pt>
                <c:pt idx="470">
                  <c:v>2.5164279607626346E-2</c:v>
                </c:pt>
                <c:pt idx="471">
                  <c:v>2.511946131053586E-2</c:v>
                </c:pt>
                <c:pt idx="472">
                  <c:v>2.5074805090092894E-2</c:v>
                </c:pt>
                <c:pt idx="473">
                  <c:v>2.503031004438306E-2</c:v>
                </c:pt>
                <c:pt idx="474">
                  <c:v>2.4985975278305175E-2</c:v>
                </c:pt>
                <c:pt idx="475">
                  <c:v>2.4941799903506263E-2</c:v>
                </c:pt>
                <c:pt idx="476">
                  <c:v>2.4897783038317186E-2</c:v>
                </c:pt>
                <c:pt idx="477">
                  <c:v>2.4853923807688836E-2</c:v>
                </c:pt>
                <c:pt idx="478">
                  <c:v>2.4810221343129362E-2</c:v>
                </c:pt>
                <c:pt idx="479">
                  <c:v>2.4766674782641936E-2</c:v>
                </c:pt>
                <c:pt idx="480">
                  <c:v>2.4723283270663355E-2</c:v>
                </c:pt>
                <c:pt idx="481">
                  <c:v>2.4680045958003063E-2</c:v>
                </c:pt>
                <c:pt idx="482">
                  <c:v>2.4636962001783277E-2</c:v>
                </c:pt>
                <c:pt idx="483">
                  <c:v>2.4594030565379593E-2</c:v>
                </c:pt>
                <c:pt idx="484">
                  <c:v>2.455125081836208E-2</c:v>
                </c:pt>
                <c:pt idx="485">
                  <c:v>2.4508621936437488E-2</c:v>
                </c:pt>
                <c:pt idx="486">
                  <c:v>2.4466143101391641E-2</c:v>
                </c:pt>
                <c:pt idx="487">
                  <c:v>2.4423813501032829E-2</c:v>
                </c:pt>
                <c:pt idx="488">
                  <c:v>2.4381632329135722E-2</c:v>
                </c:pt>
                <c:pt idx="489">
                  <c:v>2.4339598785385729E-2</c:v>
                </c:pt>
                <c:pt idx="490">
                  <c:v>2.4297712075324451E-2</c:v>
                </c:pt>
                <c:pt idx="491">
                  <c:v>2.4255971410295164E-2</c:v>
                </c:pt>
                <c:pt idx="492">
                  <c:v>2.421437600738939E-2</c:v>
                </c:pt>
                <c:pt idx="493">
                  <c:v>2.417292508939381E-2</c:v>
                </c:pt>
                <c:pt idx="494">
                  <c:v>2.4131617884737843E-2</c:v>
                </c:pt>
                <c:pt idx="495">
                  <c:v>2.4090453627441839E-2</c:v>
                </c:pt>
                <c:pt idx="496">
                  <c:v>2.4049431557065761E-2</c:v>
                </c:pt>
                <c:pt idx="497">
                  <c:v>2.4008550918658531E-2</c:v>
                </c:pt>
                <c:pt idx="498">
                  <c:v>2.3967810962707885E-2</c:v>
                </c:pt>
                <c:pt idx="499">
                  <c:v>2.3927210945090756E-2</c:v>
                </c:pt>
                <c:pt idx="500">
                  <c:v>2.3886750127024344E-2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1416064"/>
        <c:axId val="72577408"/>
      </c:lineChart>
      <c:catAx>
        <c:axId val="714160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800" dirty="0" smtClean="0"/>
                  <a:t>Value – x </a:t>
                </a:r>
                <a:endParaRPr lang="pl-PL" sz="18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72577408"/>
        <c:crosses val="autoZero"/>
        <c:auto val="1"/>
        <c:lblAlgn val="ctr"/>
        <c:lblOffset val="100"/>
        <c:tickLblSkip val="100"/>
        <c:tickMarkSkip val="100"/>
        <c:noMultiLvlLbl val="0"/>
      </c:catAx>
      <c:valAx>
        <c:axId val="7257740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800" b="1" i="0" baseline="0" dirty="0" smtClean="0">
                    <a:effectLst/>
                  </a:rPr>
                  <a:t>Probability density value</a:t>
                </a:r>
                <a:endParaRPr lang="pl-PL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7141606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1414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0597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91349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4555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32068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1770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7173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7206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179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7481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91696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33CD2-DE22-4289-8562-330535E84B87}" type="datetimeFigureOut">
              <a:rPr lang="pl-PL" smtClean="0"/>
              <a:t>2013-05-06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AFC9D-CD1A-4E11-84A3-0E4877BF0E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9369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 smtClean="0"/>
              <a:t>Basic properties of </a:t>
            </a:r>
            <a:br>
              <a:rPr lang="en-US" noProof="0" dirty="0" smtClean="0"/>
            </a:br>
            <a:r>
              <a:rPr lang="en-US" noProof="0" dirty="0" smtClean="0"/>
              <a:t>Poisson and Log-normal</a:t>
            </a:r>
            <a:br>
              <a:rPr lang="en-US" noProof="0" dirty="0" smtClean="0"/>
            </a:br>
            <a:r>
              <a:rPr lang="en-US" dirty="0" smtClean="0"/>
              <a:t>distribution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350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Poisson distribution</a:t>
            </a:r>
            <a:endParaRPr lang="en-US" noProof="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Symbol zastępczy zawartości 4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r>
                  <a:rPr lang="en-US" noProof="0" dirty="0" smtClean="0"/>
                  <a:t>Discrete probability distribution </a:t>
                </a:r>
              </a:p>
              <a:p>
                <a:r>
                  <a:rPr lang="en-US" noProof="0" dirty="0" smtClean="0"/>
                  <a:t>Independent events take place with a known average frequency </a:t>
                </a:r>
                <a:r>
                  <a:rPr lang="en-US" noProof="0" dirty="0" smtClean="0">
                    <a:sym typeface="Symbol"/>
                  </a:rPr>
                  <a:t></a:t>
                </a:r>
                <a:r>
                  <a:rPr lang="en-US" dirty="0">
                    <a:sym typeface="Symbol"/>
                  </a:rPr>
                  <a:t>,  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  <a:sym typeface="Symbol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  <a:ea typeface="Cambria Math"/>
                            <a:sym typeface="Symbol"/>
                          </a:rPr>
                          <m:t>ℝ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  <a:sym typeface="Symbol"/>
                          </a:rPr>
                          <m:t>+</m:t>
                        </m:r>
                      </m:sub>
                    </m:sSub>
                  </m:oMath>
                </a14:m>
                <a:endParaRPr lang="en-US" noProof="0" dirty="0" smtClean="0"/>
              </a:p>
              <a:p>
                <a:r>
                  <a:rPr lang="en-US" dirty="0"/>
                  <a:t>Poisson </a:t>
                </a:r>
                <a:r>
                  <a:rPr lang="en-US" dirty="0" smtClean="0"/>
                  <a:t>distribution represents a probability that k events (k=0,1,2,3,…) </a:t>
                </a:r>
                <a:r>
                  <a:rPr lang="en-US" dirty="0" smtClean="0"/>
                  <a:t>occur </a:t>
                </a:r>
                <a:r>
                  <a:rPr lang="en-US" dirty="0" smtClean="0"/>
                  <a:t>in a given time interval when events are occurring in a constant rate</a:t>
                </a:r>
                <a:endParaRPr lang="en-US" noProof="0" dirty="0" smtClean="0"/>
              </a:p>
              <a:p>
                <a:r>
                  <a:rPr lang="en-US" noProof="0" dirty="0" smtClean="0"/>
                  <a:t>Probability density function </a:t>
                </a:r>
              </a:p>
              <a:p>
                <a:endParaRPr lang="en-US" noProof="0" dirty="0" smtClean="0"/>
              </a:p>
              <a:p>
                <a:endParaRPr lang="en-US" noProof="0" dirty="0" smtClean="0"/>
              </a:p>
            </p:txBody>
          </p:sp>
        </mc:Choice>
        <mc:Fallback>
          <p:sp>
            <p:nvSpPr>
              <p:cNvPr id="5" name="Symbol zastępczy zawartości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 l="-1961" t="-1887" r="-18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Symbol zastępczy zawartości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648200" y="1600200"/>
                <a:ext cx="4038600" cy="5069160"/>
              </a:xfrm>
            </p:spPr>
            <p:txBody>
              <a:bodyPr>
                <a:normAutofit fontScale="85000" lnSpcReduction="10000"/>
              </a:bodyPr>
              <a:lstStyle/>
              <a:p>
                <a:r>
                  <a:rPr lang="en-US" noProof="0" dirty="0" smtClean="0"/>
                  <a:t>Expected value/Mean</a:t>
                </a:r>
              </a:p>
              <a:p>
                <a:pPr marL="0" indent="0">
                  <a:buNone/>
                </a:pPr>
                <a:r>
                  <a:rPr lang="en-US" noProof="0" dirty="0" smtClean="0"/>
                  <a:t>	E(k)=</a:t>
                </a:r>
                <a:r>
                  <a:rPr lang="en-US" noProof="0" dirty="0" smtClean="0">
                    <a:sym typeface="Symbol"/>
                  </a:rPr>
                  <a:t></a:t>
                </a:r>
                <a:endParaRPr lang="en-US" noProof="0" dirty="0" smtClean="0"/>
              </a:p>
              <a:p>
                <a:r>
                  <a:rPr lang="en-US" noProof="0" dirty="0" smtClean="0"/>
                  <a:t>Variance</a:t>
                </a:r>
              </a:p>
              <a:p>
                <a:pPr marL="0" indent="0">
                  <a:buNone/>
                </a:pPr>
                <a:r>
                  <a:rPr lang="en-US" noProof="0" dirty="0" smtClean="0"/>
                  <a:t>	D</a:t>
                </a:r>
                <a:r>
                  <a:rPr lang="en-US" baseline="30000" noProof="0" dirty="0" smtClean="0"/>
                  <a:t>2</a:t>
                </a:r>
                <a:r>
                  <a:rPr lang="en-US" noProof="0" dirty="0" smtClean="0"/>
                  <a:t>(k)=</a:t>
                </a:r>
                <a:r>
                  <a:rPr lang="en-US" noProof="0" dirty="0" smtClean="0">
                    <a:sym typeface="Symbol"/>
                  </a:rPr>
                  <a:t></a:t>
                </a:r>
              </a:p>
              <a:p>
                <a:r>
                  <a:rPr lang="en-US" noProof="0" dirty="0" smtClean="0"/>
                  <a:t>Mode</a:t>
                </a:r>
              </a:p>
              <a:p>
                <a:pPr marL="0" indent="0">
                  <a:buNone/>
                </a:pPr>
                <a:r>
                  <a:rPr lang="en-US" noProof="0" dirty="0" smtClean="0"/>
                  <a:t>	</a:t>
                </a:r>
                <a:r>
                  <a:rPr lang="en-US" noProof="0" dirty="0">
                    <a:sym typeface="Symbol"/>
                  </a:rPr>
                  <a:t> ∈ </a:t>
                </a:r>
                <a14:m>
                  <m:oMath xmlns:m="http://schemas.openxmlformats.org/officeDocument/2006/math">
                    <m:r>
                      <a:rPr lang="en-US" i="1" noProof="0" smtClean="0">
                        <a:latin typeface="Cambria Math"/>
                        <a:ea typeface="Cambria Math"/>
                        <a:sym typeface="Symbol"/>
                      </a:rPr>
                      <m:t>ℤ</m:t>
                    </m:r>
                  </m:oMath>
                </a14:m>
                <a:r>
                  <a:rPr lang="en-US" noProof="0" dirty="0" smtClean="0">
                    <a:sym typeface="Wingdings" pitchFamily="2" charset="2"/>
                  </a:rPr>
                  <a:t> :</a:t>
                </a:r>
                <a:r>
                  <a:rPr lang="en-US" noProof="0" dirty="0" smtClean="0">
                    <a:sym typeface="Symbol"/>
                  </a:rPr>
                  <a:t>   </a:t>
                </a:r>
                <a:r>
                  <a:rPr lang="en-US" noProof="0" dirty="0">
                    <a:sym typeface="Symbol"/>
                  </a:rPr>
                  <a:t>– </a:t>
                </a:r>
                <a:r>
                  <a:rPr lang="en-US" noProof="0" dirty="0" smtClean="0">
                    <a:sym typeface="Symbol"/>
                  </a:rPr>
                  <a:t>1 </a:t>
                </a:r>
                <a:r>
                  <a:rPr lang="pl-PL" noProof="0" dirty="0" smtClean="0">
                    <a:sym typeface="Symbol"/>
                  </a:rPr>
                  <a:t>    and   </a:t>
                </a:r>
                <a:r>
                  <a:rPr lang="en-US" noProof="0" dirty="0" smtClean="0">
                    <a:sym typeface="Symbol"/>
                  </a:rPr>
                  <a:t></a:t>
                </a:r>
                <a:endParaRPr lang="en-US" noProof="0" dirty="0" smtClean="0">
                  <a:sym typeface="Symbol"/>
                </a:endParaRPr>
              </a:p>
              <a:p>
                <a:pPr marL="0" indent="0">
                  <a:buNone/>
                </a:pPr>
                <a:r>
                  <a:rPr lang="en-US" noProof="0" dirty="0"/>
                  <a:t>	</a:t>
                </a:r>
                <a:r>
                  <a:rPr lang="en-US" noProof="0" dirty="0">
                    <a:sym typeface="Symbol"/>
                  </a:rPr>
                  <a:t> </a:t>
                </a:r>
                <a:r>
                  <a:rPr lang="en-US" noProof="0" dirty="0" smtClean="0">
                    <a:sym typeface="Symbol"/>
                  </a:rPr>
                  <a:t>∉ </a:t>
                </a:r>
                <a14:m>
                  <m:oMath xmlns:m="http://schemas.openxmlformats.org/officeDocument/2006/math">
                    <m:r>
                      <a:rPr lang="en-US" i="1" noProof="0">
                        <a:latin typeface="Cambria Math"/>
                        <a:ea typeface="Cambria Math"/>
                        <a:sym typeface="Symbol"/>
                      </a:rPr>
                      <m:t>ℤ</m:t>
                    </m:r>
                  </m:oMath>
                </a14:m>
                <a:r>
                  <a:rPr lang="en-US" noProof="0" dirty="0" smtClean="0">
                    <a:sym typeface="Symbol"/>
                  </a:rPr>
                  <a:t> :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US" i="1" noProof="0" smtClean="0">
                            <a:latin typeface="Cambria Math"/>
                            <a:sym typeface="Symbol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noProof="0">
                            <a:sym typeface="Symbol"/>
                          </a:rPr>
                          <m:t></m:t>
                        </m:r>
                      </m:e>
                    </m:d>
                  </m:oMath>
                </a14:m>
                <a:endParaRPr lang="en-US" noProof="0" dirty="0">
                  <a:sym typeface="Symbol"/>
                </a:endParaRPr>
              </a:p>
              <a:p>
                <a:r>
                  <a:rPr lang="en-US" noProof="0" dirty="0" smtClean="0"/>
                  <a:t>Applications</a:t>
                </a:r>
              </a:p>
              <a:p>
                <a:pPr lvl="1"/>
                <a:r>
                  <a:rPr lang="en-US" noProof="0" dirty="0" smtClean="0"/>
                  <a:t>Number of incoming calls per second in a call center </a:t>
                </a:r>
              </a:p>
              <a:p>
                <a:pPr lvl="1"/>
                <a:r>
                  <a:rPr lang="en-US" noProof="0" dirty="0" smtClean="0"/>
                  <a:t>Number of car accidents in Warsaw in a given day</a:t>
                </a:r>
              </a:p>
              <a:p>
                <a:pPr lvl="1"/>
                <a:r>
                  <a:rPr lang="en-US" noProof="0" dirty="0" smtClean="0"/>
                  <a:t>Number of items demanded from an inventory</a:t>
                </a:r>
              </a:p>
            </p:txBody>
          </p:sp>
        </mc:Choice>
        <mc:Fallback>
          <p:sp>
            <p:nvSpPr>
              <p:cNvPr id="6" name="Symbol zastępczy zawartości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48200" y="1600200"/>
                <a:ext cx="4038600" cy="5069160"/>
              </a:xfrm>
              <a:blipFill rotWithShape="1">
                <a:blip r:embed="rId3"/>
                <a:stretch>
                  <a:fillRect l="-2115" t="-1685" r="-906" b="-2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f(k, \lambda)=\frac{\lambda^k e^{-\lambda}}{k!},\,\!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805264"/>
            <a:ext cx="1800200" cy="56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78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Poisson distribution</a:t>
            </a:r>
            <a:endParaRPr lang="en-US" noProof="0" dirty="0"/>
          </a:p>
        </p:txBody>
      </p:sp>
      <p:graphicFrame>
        <p:nvGraphicFramePr>
          <p:cNvPr id="14" name="Symbol zastępczy zawartości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353540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445223"/>
            <a:ext cx="5184576" cy="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934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Log-normal distribution </a:t>
            </a:r>
            <a:endParaRPr lang="en-US" noProof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ymbol zastępczy zawartości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600200"/>
                <a:ext cx="3178696" cy="4525963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dirty="0" smtClean="0"/>
                  <a:t>Continuous probability density function</a:t>
                </a:r>
              </a:p>
              <a:p>
                <a:r>
                  <a:rPr lang="en-US" dirty="0" smtClean="0"/>
                  <a:t>Parameters </a:t>
                </a:r>
              </a:p>
              <a:p>
                <a:pPr lvl="1"/>
                <a:r>
                  <a:rPr lang="en-US" sz="2100" dirty="0" smtClean="0"/>
                  <a:t>Log-scale </a:t>
                </a:r>
                <a:r>
                  <a:rPr lang="en-US" sz="2100" dirty="0">
                    <a:sym typeface="Symbol"/>
                  </a:rPr>
                  <a:t>, </a:t>
                </a:r>
                <a:r>
                  <a:rPr lang="en-US" sz="1800" dirty="0">
                    <a:sym typeface="Symbol"/>
                  </a:rPr>
                  <a:t> ∈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  <a:ea typeface="Cambria Math"/>
                        <a:sym typeface="Symbol"/>
                      </a:rPr>
                      <m:t>ℝ</m:t>
                    </m:r>
                  </m:oMath>
                </a14:m>
                <a:endParaRPr lang="en-US" sz="2100" dirty="0" smtClean="0"/>
              </a:p>
              <a:p>
                <a:pPr lvl="1"/>
                <a:r>
                  <a:rPr lang="en-US" sz="2100" dirty="0" smtClean="0"/>
                  <a:t>Shape </a:t>
                </a:r>
                <a:r>
                  <a:rPr lang="en-US" sz="2100" dirty="0" smtClean="0">
                    <a:sym typeface="Symbol"/>
                  </a:rPr>
                  <a:t></a:t>
                </a:r>
                <a:endParaRPr lang="en-US" sz="2100" dirty="0" smtClean="0"/>
              </a:p>
              <a:p>
                <a:r>
                  <a:rPr lang="en-US" sz="2600" dirty="0">
                    <a:solidFill>
                      <a:srgbClr val="FF0000"/>
                    </a:solidFill>
                  </a:rPr>
                  <a:t>X ~ LN(</a:t>
                </a:r>
                <a:r>
                  <a:rPr lang="en-US" sz="2600" dirty="0">
                    <a:solidFill>
                      <a:srgbClr val="FF0000"/>
                    </a:solidFill>
                    <a:sym typeface="Symbol"/>
                  </a:rPr>
                  <a:t>, </a:t>
                </a:r>
                <a:r>
                  <a:rPr lang="en-US" sz="2600" dirty="0" smtClean="0">
                    <a:solidFill>
                      <a:srgbClr val="FF0000"/>
                    </a:solidFill>
                    <a:sym typeface="Symbol"/>
                  </a:rPr>
                  <a:t>) </a:t>
                </a:r>
                <a:br>
                  <a:rPr lang="en-US" sz="2600" dirty="0" smtClean="0">
                    <a:solidFill>
                      <a:srgbClr val="FF0000"/>
                    </a:solidFill>
                    <a:sym typeface="Symbol"/>
                  </a:rPr>
                </a:br>
                <a:r>
                  <a:rPr lang="en-US" sz="2600" dirty="0" smtClean="0">
                    <a:solidFill>
                      <a:srgbClr val="FF0000"/>
                    </a:solidFill>
                    <a:sym typeface="Symbol"/>
                  </a:rPr>
                  <a:t>if and only if </a:t>
                </a:r>
                <a:br>
                  <a:rPr lang="en-US" sz="2600" dirty="0" smtClean="0">
                    <a:solidFill>
                      <a:srgbClr val="FF0000"/>
                    </a:solidFill>
                    <a:sym typeface="Symbol"/>
                  </a:rPr>
                </a:br>
                <a:r>
                  <a:rPr lang="en-US" sz="2600" dirty="0" err="1" smtClean="0">
                    <a:solidFill>
                      <a:srgbClr val="FF0000"/>
                    </a:solidFill>
                    <a:sym typeface="Symbol"/>
                  </a:rPr>
                  <a:t>ln</a:t>
                </a:r>
                <a:r>
                  <a:rPr lang="en-US" sz="2600" dirty="0" smtClean="0">
                    <a:solidFill>
                      <a:srgbClr val="FF0000"/>
                    </a:solidFill>
                    <a:sym typeface="Symbol"/>
                  </a:rPr>
                  <a:t>(X) </a:t>
                </a:r>
                <a:r>
                  <a:rPr lang="en-US" sz="2600" dirty="0">
                    <a:solidFill>
                      <a:srgbClr val="FF0000"/>
                    </a:solidFill>
                  </a:rPr>
                  <a:t>~ </a:t>
                </a:r>
                <a:r>
                  <a:rPr lang="en-US" sz="2600" dirty="0" smtClean="0">
                    <a:solidFill>
                      <a:srgbClr val="FF0000"/>
                    </a:solidFill>
                  </a:rPr>
                  <a:t>N</a:t>
                </a:r>
                <a:r>
                  <a:rPr lang="en-US" sz="2600" dirty="0">
                    <a:solidFill>
                      <a:srgbClr val="FF0000"/>
                    </a:solidFill>
                  </a:rPr>
                  <a:t>(</a:t>
                </a:r>
                <a:r>
                  <a:rPr lang="en-US" sz="2600" dirty="0">
                    <a:solidFill>
                      <a:srgbClr val="FF0000"/>
                    </a:solidFill>
                    <a:sym typeface="Symbol"/>
                  </a:rPr>
                  <a:t>, </a:t>
                </a:r>
                <a:r>
                  <a:rPr lang="en-US" sz="2600" dirty="0" smtClean="0">
                    <a:solidFill>
                      <a:srgbClr val="FF0000"/>
                    </a:solidFill>
                    <a:sym typeface="Symbol"/>
                  </a:rPr>
                  <a:t>) </a:t>
                </a:r>
                <a:r>
                  <a:rPr lang="en-US" sz="2600" dirty="0">
                    <a:sym typeface="Symbol"/>
                  </a:rPr>
                  <a:t/>
                </a:r>
                <a:br>
                  <a:rPr lang="en-US" sz="2600" dirty="0">
                    <a:sym typeface="Symbol"/>
                  </a:rPr>
                </a:br>
                <a:endParaRPr lang="en-US" sz="2600" dirty="0"/>
              </a:p>
              <a:p>
                <a:r>
                  <a:rPr lang="en-US" sz="2400" dirty="0" smtClean="0"/>
                  <a:t>Probability density function</a:t>
                </a:r>
              </a:p>
              <a:p>
                <a:endParaRPr lang="en-US" sz="2600" dirty="0"/>
              </a:p>
            </p:txBody>
          </p:sp>
        </mc:Choice>
        <mc:Fallback xmlns="">
          <p:sp>
            <p:nvSpPr>
              <p:cNvPr id="3" name="Symbol zastępczy zawartości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600200"/>
                <a:ext cx="3178696" cy="4525963"/>
              </a:xfrm>
              <a:blipFill rotWithShape="1">
                <a:blip r:embed="rId2"/>
                <a:stretch>
                  <a:fillRect l="-2879" t="-2695" r="-1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Symbol zastępczy zawartości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419872" y="1600200"/>
                <a:ext cx="5472608" cy="4781128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noProof="0" dirty="0" smtClean="0"/>
                  <a:t>Expected value / mean</a:t>
                </a:r>
              </a:p>
              <a:p>
                <a:pPr marL="0" indent="0">
                  <a:buNone/>
                </a:pPr>
                <a:r>
                  <a:rPr lang="en-US" noProof="0" dirty="0" smtClean="0"/>
                  <a:t>	E(X)=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noProof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noProof="0" smtClean="0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m:rPr>
                            <m:nor/>
                          </m:rPr>
                          <a:rPr lang="en-US" noProof="0">
                            <a:sym typeface="Symbol"/>
                          </a:rPr>
                          <m:t>+</m:t>
                        </m:r>
                        <m:sSup>
                          <m:sSupPr>
                            <m:ctrlPr>
                              <a:rPr lang="en-US" i="1" noProof="0" smtClean="0">
                                <a:latin typeface="Cambria Math"/>
                                <a:sym typeface="Symbol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noProof="0">
                                <a:sym typeface="Symbol"/>
                              </a:rPr>
                              <m:t></m:t>
                            </m:r>
                          </m:e>
                          <m:sup>
                            <m:r>
                              <a:rPr lang="en-US" b="0" i="1" noProof="0" smtClean="0">
                                <a:latin typeface="Cambria Math"/>
                                <a:sym typeface="Symbol"/>
                              </a:rPr>
                              <m:t>2</m:t>
                            </m:r>
                          </m:sup>
                        </m:sSup>
                        <m:r>
                          <a:rPr lang="en-US" b="0" i="1" noProof="0" smtClean="0">
                            <a:latin typeface="Cambria Math"/>
                            <a:sym typeface="Symbol"/>
                          </a:rPr>
                          <m:t>/2</m:t>
                        </m:r>
                      </m:sup>
                    </m:sSup>
                  </m:oMath>
                </a14:m>
                <a:endParaRPr lang="en-US" baseline="30000" noProof="0" dirty="0" smtClean="0"/>
              </a:p>
              <a:p>
                <a:r>
                  <a:rPr lang="en-US" noProof="0" dirty="0" smtClean="0"/>
                  <a:t>Variance</a:t>
                </a:r>
              </a:p>
              <a:p>
                <a:pPr marL="0" indent="0">
                  <a:buNone/>
                </a:pPr>
                <a:r>
                  <a:rPr lang="en-US" noProof="0" dirty="0" smtClean="0"/>
                  <a:t>	D</a:t>
                </a:r>
                <a:r>
                  <a:rPr lang="en-US" baseline="30000" noProof="0" dirty="0" smtClean="0"/>
                  <a:t>2</a:t>
                </a:r>
                <a:r>
                  <a:rPr lang="en-US" noProof="0" dirty="0" smtClean="0"/>
                  <a:t>(X)=</a:t>
                </a:r>
                <a:r>
                  <a:rPr lang="en-US" noProof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noProof="0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i="1" noProof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noProof="0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i="1" noProof="0"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sSup>
                              <m:sSupPr>
                                <m:ctrlPr>
                                  <a:rPr lang="en-US" i="1" noProof="0" smtClean="0">
                                    <a:latin typeface="Cambria Math"/>
                                    <a:sym typeface="Symbol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noProof="0">
                                    <a:sym typeface="Symbol"/>
                                  </a:rPr>
                                  <m:t></m:t>
                                </m:r>
                              </m:e>
                              <m:sup>
                                <m:r>
                                  <a:rPr lang="en-US" i="1" noProof="0">
                                    <a:latin typeface="Cambria Math"/>
                                    <a:sym typeface="Symbol"/>
                                  </a:rPr>
                                  <m:t>2</m:t>
                                </m:r>
                              </m:sup>
                            </m:sSup>
                          </m:sup>
                        </m:sSup>
                        <m:r>
                          <a:rPr lang="en-US" b="0" i="1" noProof="0" smtClean="0">
                            <a:latin typeface="Cambria Math"/>
                            <a:sym typeface="Symbol"/>
                          </a:rPr>
                          <m:t>−1)</m:t>
                        </m:r>
                        <m:r>
                          <a:rPr lang="en-US" i="1" noProof="0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b="0" i="1" noProof="0" smtClean="0">
                            <a:latin typeface="Cambria Math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noProof="0">
                            <a:sym typeface="Symbol"/>
                          </a:rPr>
                          <m:t>+</m:t>
                        </m:r>
                        <m:sSup>
                          <m:sSupPr>
                            <m:ctrlPr>
                              <a:rPr lang="en-US" i="1" noProof="0">
                                <a:latin typeface="Cambria Math"/>
                                <a:sym typeface="Symbol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noProof="0">
                                <a:sym typeface="Symbol"/>
                              </a:rPr>
                              <m:t></m:t>
                            </m:r>
                          </m:e>
                          <m:sup>
                            <m:r>
                              <a:rPr lang="en-US" i="1" noProof="0">
                                <a:latin typeface="Cambria Math"/>
                                <a:sym typeface="Symbol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endParaRPr lang="en-US" noProof="0" dirty="0" smtClean="0"/>
              </a:p>
              <a:p>
                <a:r>
                  <a:rPr lang="en-US" noProof="0" dirty="0" smtClean="0"/>
                  <a:t>Mode</a:t>
                </a:r>
              </a:p>
              <a:p>
                <a:pPr marL="0" indent="0">
                  <a:buNone/>
                </a:pPr>
                <a:r>
                  <a:rPr lang="en-US" noProof="0" dirty="0"/>
                  <a:t>	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noProof="0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 noProof="0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m:rPr>
                            <m:nor/>
                          </m:rPr>
                          <a:rPr lang="en-US" noProof="0">
                            <a:sym typeface="Symbol"/>
                          </a:rPr>
                          <m:t></m:t>
                        </m:r>
                        <m:r>
                          <a:rPr lang="en-US" i="1" noProof="0">
                            <a:latin typeface="Cambria Math"/>
                            <a:sym typeface="Symbol"/>
                          </a:rPr>
                          <m:t>−</m:t>
                        </m:r>
                        <m:sSup>
                          <m:sSupPr>
                            <m:ctrlPr>
                              <a:rPr lang="en-US" i="1" noProof="0">
                                <a:latin typeface="Cambria Math"/>
                                <a:sym typeface="Symbol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noProof="0">
                                <a:sym typeface="Symbol"/>
                              </a:rPr>
                              <m:t></m:t>
                            </m:r>
                          </m:e>
                          <m:sup>
                            <m:r>
                              <a:rPr lang="en-US" i="1" noProof="0">
                                <a:latin typeface="Cambria Math"/>
                                <a:sym typeface="Symbol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endParaRPr lang="en-US" noProof="0" dirty="0" smtClean="0"/>
              </a:p>
              <a:p>
                <a:r>
                  <a:rPr lang="en-US" noProof="0" dirty="0" smtClean="0"/>
                  <a:t>Applications </a:t>
                </a:r>
              </a:p>
              <a:p>
                <a:pPr lvl="1"/>
                <a:r>
                  <a:rPr lang="en-US" noProof="0" dirty="0" smtClean="0"/>
                  <a:t>Stock market prices (</a:t>
                </a:r>
                <a:r>
                  <a:rPr lang="en-US" dirty="0" err="1" smtClean="0"/>
                  <a:t>analysing</a:t>
                </a:r>
                <a:r>
                  <a:rPr lang="en-US" dirty="0" smtClean="0"/>
                  <a:t> relative prices changes rather than changes in a currency) </a:t>
                </a:r>
              </a:p>
              <a:p>
                <a:pPr lvl="1"/>
                <a:r>
                  <a:rPr lang="en-US" noProof="0" dirty="0" smtClean="0"/>
                  <a:t>Income distribution </a:t>
                </a:r>
              </a:p>
              <a:p>
                <a:pPr lvl="1"/>
                <a:r>
                  <a:rPr lang="en-US" noProof="0" dirty="0" smtClean="0"/>
                  <a:t>Quantities that are a product of a large number of other quantities </a:t>
                </a:r>
              </a:p>
              <a:p>
                <a:pPr lvl="1"/>
                <a:endParaRPr lang="en-US" noProof="0" dirty="0" smtClean="0"/>
              </a:p>
              <a:p>
                <a:pPr lvl="1"/>
                <a:endParaRPr lang="en-US" noProof="0" dirty="0"/>
              </a:p>
              <a:p>
                <a:endParaRPr lang="en-US" noProof="0" dirty="0"/>
              </a:p>
            </p:txBody>
          </p:sp>
        </mc:Choice>
        <mc:Fallback xmlns="">
          <p:sp>
            <p:nvSpPr>
              <p:cNvPr id="4" name="Symbol zastępczy zawartości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419872" y="1600200"/>
                <a:ext cx="5472608" cy="4781128"/>
              </a:xfrm>
              <a:blipFill rotWithShape="1">
                <a:blip r:embed="rId3"/>
                <a:stretch>
                  <a:fillRect l="-1670" t="-2551" r="-1114" b="-24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\frac{1}{x\sigma\sqrt{2\pi}}\exp\left[-\frac{\left(\ln(x)-\mu\right)^2}{2\sigma^2}\right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661248"/>
            <a:ext cx="23145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8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Log-normal distribution </a:t>
            </a:r>
            <a:endParaRPr lang="en-US" noProof="0" dirty="0"/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527747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236296" y="3645024"/>
                <a:ext cx="1728192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pl-PL" sz="1600" dirty="0" smtClean="0">
                          <a:sym typeface="Symbol"/>
                        </a:rPr>
                        <m:t></m:t>
                      </m:r>
                      <m:r>
                        <a:rPr lang="pl-PL" sz="1600" i="1" dirty="0">
                          <a:latin typeface="Cambria Math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pl-PL" sz="1600" dirty="0">
                          <a:sym typeface="Symbol"/>
                        </a:rPr>
                        <m:t>0.5</m:t>
                      </m:r>
                      <m:r>
                        <a:rPr lang="pl-PL" sz="1600" i="1" dirty="0">
                          <a:latin typeface="Cambria Math"/>
                          <a:sym typeface="Symbol"/>
                        </a:rPr>
                        <m:t>   </m:t>
                      </m:r>
                      <m:r>
                        <m:rPr>
                          <m:nor/>
                        </m:rPr>
                        <a:rPr lang="pl-PL" sz="1600" b="0" i="0" dirty="0" smtClean="0">
                          <a:latin typeface="Cambria Math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pl-PL" sz="1600" dirty="0">
                          <a:sym typeface="Symbol"/>
                        </a:rPr>
                        <m:t></m:t>
                      </m:r>
                      <m:r>
                        <a:rPr lang="pl-PL" sz="1600" i="1" dirty="0">
                          <a:latin typeface="Cambria Math"/>
                          <a:sym typeface="Symbol"/>
                        </a:rPr>
                        <m:t>=0.5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lang="pl-PL" sz="1600" dirty="0">
                          <a:sym typeface="Symbol"/>
                        </a:rPr>
                        <m:t></m:t>
                      </m:r>
                      <m:r>
                        <a:rPr lang="pl-PL" sz="1600" i="1" dirty="0">
                          <a:latin typeface="Cambria Math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pl-PL" sz="1600" dirty="0">
                          <a:latin typeface="Cambria Math"/>
                          <a:sym typeface="Symbol"/>
                        </a:rPr>
                        <m:t>1</m:t>
                      </m:r>
                      <m:r>
                        <a:rPr lang="pl-PL" sz="1600" i="1" dirty="0">
                          <a:latin typeface="Cambria Math"/>
                          <a:sym typeface="Symbol"/>
                        </a:rPr>
                        <m:t>  </m:t>
                      </m:r>
                      <m:r>
                        <a:rPr lang="pl-PL" sz="1600" b="0" i="1" dirty="0" smtClean="0">
                          <a:latin typeface="Cambria Math"/>
                          <a:sym typeface="Symbol"/>
                        </a:rPr>
                        <m:t> </m:t>
                      </m:r>
                      <m:r>
                        <a:rPr lang="pl-PL" sz="1600" i="1" dirty="0">
                          <a:latin typeface="Cambria Math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pl-PL" sz="1600" dirty="0">
                          <a:sym typeface="Symbol"/>
                        </a:rPr>
                        <m:t></m:t>
                      </m:r>
                      <m:r>
                        <a:rPr lang="pl-PL" sz="1600" i="1" dirty="0">
                          <a:latin typeface="Cambria Math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pl-PL" sz="1600" dirty="0">
                          <a:sym typeface="Symbol"/>
                        </a:rPr>
                        <m:t>1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lang="pl-PL" sz="1600" dirty="0">
                          <a:sym typeface="Symbol"/>
                        </a:rPr>
                        <m:t></m:t>
                      </m:r>
                      <m:r>
                        <a:rPr lang="pl-PL" sz="1600" i="1" dirty="0">
                          <a:latin typeface="Cambria Math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pl-PL" sz="1600" dirty="0">
                          <a:sym typeface="Symbol"/>
                        </a:rPr>
                        <m:t>3</m:t>
                      </m:r>
                      <m:r>
                        <a:rPr lang="pl-PL" sz="1600" i="1" dirty="0">
                          <a:latin typeface="Cambria Math"/>
                          <a:sym typeface="Symbol"/>
                        </a:rPr>
                        <m:t>   </m:t>
                      </m:r>
                      <m:r>
                        <a:rPr lang="pl-PL" sz="1600" b="0" i="1" dirty="0" smtClean="0">
                          <a:latin typeface="Cambria Math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pl-PL" sz="1600" dirty="0">
                          <a:sym typeface="Symbol"/>
                        </a:rPr>
                        <m:t></m:t>
                      </m:r>
                      <m:r>
                        <a:rPr lang="pl-PL" sz="1600" i="1" dirty="0">
                          <a:latin typeface="Cambria Math"/>
                          <a:sym typeface="Symbol"/>
                        </a:rPr>
                        <m:t>=3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6296" y="3645024"/>
                <a:ext cx="1728192" cy="830997"/>
              </a:xfrm>
              <a:prstGeom prst="rect">
                <a:avLst/>
              </a:prstGeom>
              <a:blipFill rotWithShape="1">
                <a:blip r:embed="rId3"/>
                <a:stretch>
                  <a:fillRect b="-7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069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119</Words>
  <Application>Microsoft Office PowerPoint</Application>
  <PresentationFormat>On-screen Show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Motyw pakietu Office</vt:lpstr>
      <vt:lpstr>Basic properties of  Poisson and Log-normal distribution</vt:lpstr>
      <vt:lpstr>Poisson distribution</vt:lpstr>
      <vt:lpstr>Poisson distribution</vt:lpstr>
      <vt:lpstr>Log-normal distribution </vt:lpstr>
      <vt:lpstr>Log-normal distribution </vt:lpstr>
    </vt:vector>
  </TitlesOfParts>
  <Company>Polska Telefonia Cyfrowa Sp. z o.o.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Rozkład Poissona</dc:title>
  <dc:creator>pwojewnik</dc:creator>
  <cp:lastModifiedBy>Szufel Przemyslaw</cp:lastModifiedBy>
  <cp:revision>16</cp:revision>
  <dcterms:created xsi:type="dcterms:W3CDTF">2011-05-18T07:24:21Z</dcterms:created>
  <dcterms:modified xsi:type="dcterms:W3CDTF">2013-05-06T19:17:01Z</dcterms:modified>
</cp:coreProperties>
</file>